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22"/>
  </p:notesMasterIdLst>
  <p:sldIdLst>
    <p:sldId id="256" r:id="rId3"/>
    <p:sldId id="275" r:id="rId4"/>
    <p:sldId id="259" r:id="rId5"/>
    <p:sldId id="258"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2188825" cy="6858000"/>
  <p:notesSz cx="7315200" cy="9601200"/>
  <p:embeddedFontLst>
    <p:embeddedFont>
      <p:font typeface="Calibri" panose="020F0502020204030204" pitchFamily="34" charset="0"/>
      <p:regular r:id="rId23"/>
      <p:bold r:id="rId24"/>
      <p:italic r:id="rId25"/>
      <p:boldItalic r:id="rId26"/>
    </p:embeddedFont>
    <p:embeddedFont>
      <p:font typeface="Caveat" pitchFamily="2" charset="0"/>
      <p:regular r:id="rId27"/>
      <p:bold r:id="rId28"/>
    </p:embeddedFont>
    <p:embeddedFont>
      <p:font typeface="Proxima Nova" panose="02000506030000020004"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04" d="100"/>
          <a:sy n="104" d="100"/>
        </p:scale>
        <p:origin x="232" y="568"/>
      </p:cViewPr>
      <p:guideLst>
        <p:guide orient="horz" pos="2160"/>
        <p:guide pos="3839"/>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9920" cy="481727"/>
          </a:xfrm>
          <a:prstGeom prst="rect">
            <a:avLst/>
          </a:prstGeom>
          <a:noFill/>
          <a:ln>
            <a:noFill/>
          </a:ln>
        </p:spPr>
        <p:txBody>
          <a:bodyPr spcFirstLastPara="1" wrap="square" lIns="96650" tIns="48325" rIns="96650" bIns="48325" anchor="t"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87" y="0"/>
            <a:ext cx="3169920" cy="481727"/>
          </a:xfrm>
          <a:prstGeom prst="rect">
            <a:avLst/>
          </a:prstGeom>
          <a:noFill/>
          <a:ln>
            <a:noFill/>
          </a:ln>
        </p:spPr>
        <p:txBody>
          <a:bodyPr spcFirstLastPara="1" wrap="square" lIns="96650" tIns="48325" rIns="96650" bIns="48325" anchor="t"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19474"/>
            <a:ext cx="3169920" cy="481726"/>
          </a:xfrm>
          <a:prstGeom prst="rect">
            <a:avLst/>
          </a:prstGeom>
          <a:noFill/>
          <a:ln>
            <a:noFill/>
          </a:ln>
        </p:spPr>
        <p:txBody>
          <a:bodyPr spcFirstLastPara="1" wrap="square" lIns="96650" tIns="48325" rIns="96650" bIns="48325" anchor="b"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p1: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r>
              <a:rPr lang="en-US" sz="1300"/>
              <a:t>BALA</a:t>
            </a:r>
            <a:endParaRPr sz="1300"/>
          </a:p>
        </p:txBody>
      </p:sp>
      <p:sp>
        <p:nvSpPr>
          <p:cNvPr id="269" name="Google Shape;269;p1: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cb893d2e0f_0_1178:notes"/>
          <p:cNvSpPr>
            <a:spLocks noGrp="1" noRot="1" noChangeAspect="1"/>
          </p:cNvSpPr>
          <p:nvPr>
            <p:ph type="sldImg" idx="2"/>
          </p:nvPr>
        </p:nvSpPr>
        <p:spPr>
          <a:xfrm>
            <a:off x="731520" y="1200150"/>
            <a:ext cx="5852100" cy="3240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gcb893d2e0f_0_1178: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spcBef>
                <a:spcPts val="0"/>
              </a:spcBef>
              <a:spcAft>
                <a:spcPts val="0"/>
              </a:spcAft>
              <a:buNone/>
            </a:pPr>
            <a:r>
              <a:rPr lang="en-US">
                <a:latin typeface="Arial"/>
                <a:ea typeface="Arial"/>
                <a:cs typeface="Arial"/>
                <a:sym typeface="Arial"/>
              </a:rPr>
              <a:t>DataLab “matchmaking” service to facilitate data-enabled research and education. </a:t>
            </a:r>
            <a:r>
              <a:rPr lang="en-US">
                <a:solidFill>
                  <a:srgbClr val="262626"/>
                </a:solidFill>
                <a:latin typeface="Arial"/>
                <a:ea typeface="Arial"/>
                <a:cs typeface="Arial"/>
                <a:sym typeface="Arial"/>
              </a:rPr>
              <a:t>Goal is to connect the untapped skills from core quantitative data science disciplines to elevate research across the entire university.</a:t>
            </a:r>
            <a:endParaRPr>
              <a:latin typeface="Arial"/>
              <a:ea typeface="Arial"/>
              <a:cs typeface="Arial"/>
              <a:sym typeface="Arial"/>
            </a:endParaRPr>
          </a:p>
        </p:txBody>
      </p:sp>
      <p:sp>
        <p:nvSpPr>
          <p:cNvPr id="368" name="Google Shape;368;gcb893d2e0f_0_1178: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cb893d2e0f_0_1196:notes"/>
          <p:cNvSpPr>
            <a:spLocks noGrp="1" noRot="1" noChangeAspect="1"/>
          </p:cNvSpPr>
          <p:nvPr>
            <p:ph type="sldImg" idx="2"/>
          </p:nvPr>
        </p:nvSpPr>
        <p:spPr>
          <a:xfrm>
            <a:off x="731520" y="1200150"/>
            <a:ext cx="5852100" cy="3240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gcb893d2e0f_0_1196: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spcBef>
                <a:spcPts val="0"/>
              </a:spcBef>
              <a:spcAft>
                <a:spcPts val="0"/>
              </a:spcAft>
              <a:buNone/>
            </a:pPr>
            <a:r>
              <a:rPr lang="en-US">
                <a:latin typeface="Arial"/>
                <a:ea typeface="Arial"/>
                <a:cs typeface="Arial"/>
                <a:sym typeface="Arial"/>
              </a:rPr>
              <a:t>Pamela piloted this via connecting projects (including both DataLab internal projects that we haven’t had bandwidth to tackle) and projects of our faculty affiliates with ECS 193, 189, and consulting course STA 260. For the consulting course, it also included meeting with the students, and having them shadow DataLab’s weekly drop-in office hours so they could observe how we handle short-term consulting engagements.</a:t>
            </a:r>
            <a:endParaRPr>
              <a:latin typeface="Arial"/>
              <a:ea typeface="Arial"/>
              <a:cs typeface="Arial"/>
              <a:sym typeface="Arial"/>
            </a:endParaRPr>
          </a:p>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r>
              <a:rPr lang="en-US">
                <a:latin typeface="Arial"/>
                <a:ea typeface="Arial"/>
                <a:cs typeface="Arial"/>
                <a:sym typeface="Arial"/>
              </a:rPr>
              <a:t>DataLab could support a more formalized experiential learning project matchmaking service.  </a:t>
            </a:r>
            <a:endParaRPr>
              <a:latin typeface="Arial"/>
              <a:ea typeface="Arial"/>
              <a:cs typeface="Arial"/>
              <a:sym typeface="Arial"/>
            </a:endParaRPr>
          </a:p>
        </p:txBody>
      </p:sp>
      <p:sp>
        <p:nvSpPr>
          <p:cNvPr id="387" name="Google Shape;387;gcb893d2e0f_0_1196: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cb893d2e0f_0_1216:notes"/>
          <p:cNvSpPr>
            <a:spLocks noGrp="1" noRot="1" noChangeAspect="1"/>
          </p:cNvSpPr>
          <p:nvPr>
            <p:ph type="sldImg" idx="2"/>
          </p:nvPr>
        </p:nvSpPr>
        <p:spPr>
          <a:xfrm>
            <a:off x="731520" y="1200150"/>
            <a:ext cx="5852100" cy="3240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gcb893d2e0f_0_1216: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lnSpc>
                <a:spcPct val="100000"/>
              </a:lnSpc>
              <a:spcBef>
                <a:spcPts val="0"/>
              </a:spcBef>
              <a:spcAft>
                <a:spcPts val="0"/>
              </a:spcAft>
              <a:buNone/>
            </a:pPr>
            <a:r>
              <a:rPr lang="en-US">
                <a:solidFill>
                  <a:srgbClr val="262626"/>
                </a:solidFill>
              </a:rPr>
              <a:t>Identified Benefits</a:t>
            </a:r>
            <a:endParaRPr>
              <a:solidFill>
                <a:srgbClr val="262626"/>
              </a:solidFill>
            </a:endParaRPr>
          </a:p>
          <a:p>
            <a:pPr marL="285750" lvl="0" indent="-157480" algn="l" rtl="0">
              <a:lnSpc>
                <a:spcPct val="100000"/>
              </a:lnSpc>
              <a:spcBef>
                <a:spcPts val="0"/>
              </a:spcBef>
              <a:spcAft>
                <a:spcPts val="0"/>
              </a:spcAft>
              <a:buClr>
                <a:srgbClr val="002855"/>
              </a:buClr>
              <a:buSzPts val="1200"/>
              <a:buFont typeface="Calibri"/>
              <a:buChar char="•"/>
            </a:pPr>
            <a:r>
              <a:rPr lang="en-US">
                <a:solidFill>
                  <a:srgbClr val="262626"/>
                </a:solidFill>
              </a:rPr>
              <a:t>Proof-of-concept: Research collaborations led to significant output</a:t>
            </a:r>
            <a:endParaRPr>
              <a:latin typeface="Arial"/>
              <a:ea typeface="Arial"/>
              <a:cs typeface="Arial"/>
              <a:sym typeface="Arial"/>
            </a:endParaRPr>
          </a:p>
          <a:p>
            <a:pPr marL="285750" lvl="0" indent="-157480" algn="l" rtl="0">
              <a:lnSpc>
                <a:spcPct val="100000"/>
              </a:lnSpc>
              <a:spcBef>
                <a:spcPts val="0"/>
              </a:spcBef>
              <a:spcAft>
                <a:spcPts val="0"/>
              </a:spcAft>
              <a:buClr>
                <a:srgbClr val="002855"/>
              </a:buClr>
              <a:buSzPts val="1200"/>
              <a:buFont typeface="Calibri"/>
              <a:buChar char="•"/>
            </a:pPr>
            <a:r>
              <a:rPr lang="en-US">
                <a:solidFill>
                  <a:srgbClr val="262626"/>
                </a:solidFill>
              </a:rPr>
              <a:t>Win-win for both “research partner” and “data science consultant”</a:t>
            </a:r>
            <a:endParaRPr>
              <a:latin typeface="Arial"/>
              <a:ea typeface="Arial"/>
              <a:cs typeface="Arial"/>
              <a:sym typeface="Arial"/>
            </a:endParaRPr>
          </a:p>
          <a:p>
            <a:pPr marL="0" lvl="0" indent="0" algn="l" rtl="0">
              <a:lnSpc>
                <a:spcPct val="100000"/>
              </a:lnSpc>
              <a:spcBef>
                <a:spcPts val="0"/>
              </a:spcBef>
              <a:spcAft>
                <a:spcPts val="0"/>
              </a:spcAft>
              <a:buNone/>
            </a:pPr>
            <a:r>
              <a:rPr lang="en-US">
                <a:solidFill>
                  <a:srgbClr val="262626"/>
                </a:solidFill>
              </a:rPr>
              <a:t>Challenges</a:t>
            </a:r>
            <a:endParaRPr>
              <a:solidFill>
                <a:srgbClr val="262626"/>
              </a:solidFill>
            </a:endParaRPr>
          </a:p>
          <a:p>
            <a:pPr marL="457200" lvl="0" indent="-317500" algn="l" rtl="0">
              <a:lnSpc>
                <a:spcPct val="100000"/>
              </a:lnSpc>
              <a:spcBef>
                <a:spcPts val="0"/>
              </a:spcBef>
              <a:spcAft>
                <a:spcPts val="0"/>
              </a:spcAft>
              <a:buClr>
                <a:srgbClr val="262626"/>
              </a:buClr>
              <a:buSzPts val="1400"/>
              <a:buChar char="●"/>
            </a:pPr>
            <a:r>
              <a:rPr lang="en-US">
                <a:solidFill>
                  <a:srgbClr val="262626"/>
                </a:solidFill>
              </a:rPr>
              <a:t>students don’t always produce deployable-ready results, often it’s exploratory; careful relationship management for domain researchers and instructors/students critical</a:t>
            </a:r>
            <a:endParaRPr>
              <a:solidFill>
                <a:srgbClr val="262626"/>
              </a:solidFill>
            </a:endParaRPr>
          </a:p>
          <a:p>
            <a:pPr marL="457200" lvl="0" indent="-317500" algn="l" rtl="0">
              <a:lnSpc>
                <a:spcPct val="100000"/>
              </a:lnSpc>
              <a:spcBef>
                <a:spcPts val="0"/>
              </a:spcBef>
              <a:spcAft>
                <a:spcPts val="0"/>
              </a:spcAft>
              <a:buClr>
                <a:srgbClr val="262626"/>
              </a:buClr>
              <a:buSzPts val="1400"/>
              <a:buChar char="●"/>
            </a:pPr>
            <a:r>
              <a:rPr lang="en-US">
                <a:solidFill>
                  <a:srgbClr val="262626"/>
                </a:solidFill>
              </a:rPr>
              <a:t>time intensive to identify and scope potential projects; also equitability issues of who gets help, how projects are prioritized</a:t>
            </a:r>
            <a:endParaRPr>
              <a:solidFill>
                <a:srgbClr val="262626"/>
              </a:solidFill>
            </a:endParaRPr>
          </a:p>
          <a:p>
            <a:pPr marL="0" lvl="0" indent="0" algn="l" rtl="0">
              <a:lnSpc>
                <a:spcPct val="100000"/>
              </a:lnSpc>
              <a:spcBef>
                <a:spcPts val="0"/>
              </a:spcBef>
              <a:spcAft>
                <a:spcPts val="0"/>
              </a:spcAft>
              <a:buClr>
                <a:schemeClr val="dk1"/>
              </a:buClr>
              <a:buSzPts val="1100"/>
              <a:buFont typeface="Arial"/>
              <a:buNone/>
            </a:pPr>
            <a:r>
              <a:rPr lang="en-US">
                <a:solidFill>
                  <a:srgbClr val="262626"/>
                </a:solidFill>
              </a:rPr>
              <a:t>Where we are at:</a:t>
            </a:r>
            <a:endParaRPr>
              <a:solidFill>
                <a:srgbClr val="262626"/>
              </a:solidFill>
            </a:endParaRPr>
          </a:p>
          <a:p>
            <a:pPr marL="457200" lvl="0" indent="-317500" algn="l" rtl="0">
              <a:lnSpc>
                <a:spcPct val="100000"/>
              </a:lnSpc>
              <a:spcBef>
                <a:spcPts val="0"/>
              </a:spcBef>
              <a:spcAft>
                <a:spcPts val="0"/>
              </a:spcAft>
              <a:buClr>
                <a:srgbClr val="262626"/>
              </a:buClr>
              <a:buSzPts val="1400"/>
              <a:buChar char="●"/>
            </a:pPr>
            <a:r>
              <a:rPr lang="en-US">
                <a:solidFill>
                  <a:srgbClr val="262626"/>
                </a:solidFill>
              </a:rPr>
              <a:t>Brainstorming discussions among DataLab Directors (BR, TB, VF, PR, CS) and Vice Provost (MS)</a:t>
            </a:r>
            <a:endParaRPr>
              <a:solidFill>
                <a:srgbClr val="262626"/>
              </a:solidFill>
            </a:endParaRPr>
          </a:p>
          <a:p>
            <a:pPr marL="457200" lvl="0" indent="-317500" algn="l" rtl="0">
              <a:lnSpc>
                <a:spcPct val="100000"/>
              </a:lnSpc>
              <a:spcBef>
                <a:spcPts val="0"/>
              </a:spcBef>
              <a:spcAft>
                <a:spcPts val="0"/>
              </a:spcAft>
              <a:buClr>
                <a:srgbClr val="262626"/>
              </a:buClr>
              <a:buSzPts val="1400"/>
              <a:buChar char="●"/>
            </a:pPr>
            <a:r>
              <a:rPr lang="en-US">
                <a:solidFill>
                  <a:srgbClr val="262626"/>
                </a:solidFill>
              </a:rPr>
              <a:t>Concept Note/ Proposal currently being written up</a:t>
            </a:r>
            <a:endParaRPr>
              <a:solidFill>
                <a:srgbClr val="262626"/>
              </a:solidFill>
            </a:endParaRPr>
          </a:p>
          <a:p>
            <a:pPr marL="0" lvl="0" indent="0" algn="l" rtl="0">
              <a:lnSpc>
                <a:spcPct val="100000"/>
              </a:lnSpc>
              <a:spcBef>
                <a:spcPts val="0"/>
              </a:spcBef>
              <a:spcAft>
                <a:spcPts val="0"/>
              </a:spcAft>
              <a:buNone/>
            </a:pPr>
            <a:r>
              <a:rPr lang="en-US" b="1">
                <a:solidFill>
                  <a:srgbClr val="262626"/>
                </a:solidFill>
              </a:rPr>
              <a:t>Should we continue to do this in an ad-hoc way, or scope for institutionalizing this training opportunity and research collaboration?</a:t>
            </a:r>
            <a:endParaRPr b="1">
              <a:latin typeface="Arial"/>
              <a:ea typeface="Arial"/>
              <a:cs typeface="Arial"/>
              <a:sym typeface="Arial"/>
            </a:endParaRPr>
          </a:p>
        </p:txBody>
      </p:sp>
      <p:sp>
        <p:nvSpPr>
          <p:cNvPr id="405" name="Google Shape;405;gcb893d2e0f_0_1216: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cb893d2e0f_0_1235:notes"/>
          <p:cNvSpPr>
            <a:spLocks noGrp="1" noRot="1" noChangeAspect="1"/>
          </p:cNvSpPr>
          <p:nvPr>
            <p:ph type="sldImg" idx="2"/>
          </p:nvPr>
        </p:nvSpPr>
        <p:spPr>
          <a:xfrm>
            <a:off x="731520" y="1200150"/>
            <a:ext cx="5852100" cy="3240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4" name="Google Shape;424;gcb893d2e0f_0_1235: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lnSpc>
                <a:spcPct val="150000"/>
              </a:lnSpc>
              <a:spcBef>
                <a:spcPts val="0"/>
              </a:spcBef>
              <a:spcAft>
                <a:spcPts val="0"/>
              </a:spcAft>
              <a:buNone/>
            </a:pPr>
            <a:r>
              <a:rPr lang="en-US">
                <a:solidFill>
                  <a:srgbClr val="262626"/>
                </a:solidFill>
              </a:rPr>
              <a:t>Identified Benefits</a:t>
            </a:r>
            <a:endParaRPr>
              <a:solidFill>
                <a:srgbClr val="262626"/>
              </a:solidFill>
            </a:endParaRPr>
          </a:p>
          <a:p>
            <a:pPr marL="285750" lvl="0" indent="-157480" algn="l" rtl="0">
              <a:lnSpc>
                <a:spcPct val="150000"/>
              </a:lnSpc>
              <a:spcBef>
                <a:spcPts val="0"/>
              </a:spcBef>
              <a:spcAft>
                <a:spcPts val="0"/>
              </a:spcAft>
              <a:buClr>
                <a:srgbClr val="002855"/>
              </a:buClr>
              <a:buSzPts val="1200"/>
              <a:buFont typeface="Calibri"/>
              <a:buChar char="•"/>
            </a:pPr>
            <a:r>
              <a:rPr lang="en-US">
                <a:solidFill>
                  <a:srgbClr val="262626"/>
                </a:solidFill>
              </a:rPr>
              <a:t>Proof-of-concept: Research collaborations led to significant output</a:t>
            </a:r>
            <a:endParaRPr>
              <a:latin typeface="Arial"/>
              <a:ea typeface="Arial"/>
              <a:cs typeface="Arial"/>
              <a:sym typeface="Arial"/>
            </a:endParaRPr>
          </a:p>
          <a:p>
            <a:pPr marL="285750" lvl="0" indent="-157480" algn="l" rtl="0">
              <a:lnSpc>
                <a:spcPct val="150000"/>
              </a:lnSpc>
              <a:spcBef>
                <a:spcPts val="0"/>
              </a:spcBef>
              <a:spcAft>
                <a:spcPts val="0"/>
              </a:spcAft>
              <a:buClr>
                <a:srgbClr val="002855"/>
              </a:buClr>
              <a:buSzPts val="1200"/>
              <a:buFont typeface="Calibri"/>
              <a:buChar char="•"/>
            </a:pPr>
            <a:r>
              <a:rPr lang="en-US">
                <a:solidFill>
                  <a:srgbClr val="262626"/>
                </a:solidFill>
              </a:rPr>
              <a:t>Win-win for both “research partner” and “data science consultant”</a:t>
            </a:r>
            <a:endParaRPr>
              <a:latin typeface="Arial"/>
              <a:ea typeface="Arial"/>
              <a:cs typeface="Arial"/>
              <a:sym typeface="Arial"/>
            </a:endParaRPr>
          </a:p>
          <a:p>
            <a:pPr marL="0" lvl="0" indent="0" algn="l" rtl="0">
              <a:lnSpc>
                <a:spcPct val="150000"/>
              </a:lnSpc>
              <a:spcBef>
                <a:spcPts val="0"/>
              </a:spcBef>
              <a:spcAft>
                <a:spcPts val="0"/>
              </a:spcAft>
              <a:buNone/>
            </a:pPr>
            <a:r>
              <a:rPr lang="en-US">
                <a:solidFill>
                  <a:srgbClr val="262626"/>
                </a:solidFill>
              </a:rPr>
              <a:t>Challenges</a:t>
            </a:r>
            <a:endParaRPr>
              <a:solidFill>
                <a:srgbClr val="262626"/>
              </a:solidFill>
            </a:endParaRPr>
          </a:p>
          <a:p>
            <a:pPr marL="457200" lvl="0" indent="-317500" algn="l" rtl="0">
              <a:lnSpc>
                <a:spcPct val="150000"/>
              </a:lnSpc>
              <a:spcBef>
                <a:spcPts val="0"/>
              </a:spcBef>
              <a:spcAft>
                <a:spcPts val="0"/>
              </a:spcAft>
              <a:buClr>
                <a:srgbClr val="262626"/>
              </a:buClr>
              <a:buSzPts val="1400"/>
              <a:buChar char="●"/>
            </a:pPr>
            <a:r>
              <a:rPr lang="en-US">
                <a:solidFill>
                  <a:srgbClr val="262626"/>
                </a:solidFill>
              </a:rPr>
              <a:t>students don’t always produce deployable-ready results, often it’s exploratory; careful relationship management for domain researchers and instructors/students critical</a:t>
            </a:r>
            <a:endParaRPr>
              <a:solidFill>
                <a:srgbClr val="262626"/>
              </a:solidFill>
            </a:endParaRPr>
          </a:p>
          <a:p>
            <a:pPr marL="457200" lvl="0" indent="-317500" algn="l" rtl="0">
              <a:lnSpc>
                <a:spcPct val="150000"/>
              </a:lnSpc>
              <a:spcBef>
                <a:spcPts val="0"/>
              </a:spcBef>
              <a:spcAft>
                <a:spcPts val="0"/>
              </a:spcAft>
              <a:buClr>
                <a:srgbClr val="262626"/>
              </a:buClr>
              <a:buSzPts val="1400"/>
              <a:buChar char="●"/>
            </a:pPr>
            <a:r>
              <a:rPr lang="en-US">
                <a:solidFill>
                  <a:srgbClr val="262626"/>
                </a:solidFill>
              </a:rPr>
              <a:t>time intensive to identify and scope potential projects; also equitability issues of who gets help, how projects are prioritized</a:t>
            </a:r>
            <a:endParaRPr>
              <a:solidFill>
                <a:srgbClr val="262626"/>
              </a:solidFill>
            </a:endParaRPr>
          </a:p>
          <a:p>
            <a:pPr marL="0" lvl="0" indent="0" algn="l" rtl="0">
              <a:lnSpc>
                <a:spcPct val="150000"/>
              </a:lnSpc>
              <a:spcBef>
                <a:spcPts val="0"/>
              </a:spcBef>
              <a:spcAft>
                <a:spcPts val="0"/>
              </a:spcAft>
              <a:buNone/>
            </a:pPr>
            <a:r>
              <a:rPr lang="en-US">
                <a:solidFill>
                  <a:srgbClr val="262626"/>
                </a:solidFill>
              </a:rPr>
              <a:t>Where we are at:</a:t>
            </a:r>
            <a:endParaRPr>
              <a:solidFill>
                <a:srgbClr val="262626"/>
              </a:solidFill>
            </a:endParaRPr>
          </a:p>
          <a:p>
            <a:pPr marL="457200" lvl="0" indent="-317500" algn="l" rtl="0">
              <a:lnSpc>
                <a:spcPct val="150000"/>
              </a:lnSpc>
              <a:spcBef>
                <a:spcPts val="0"/>
              </a:spcBef>
              <a:spcAft>
                <a:spcPts val="0"/>
              </a:spcAft>
              <a:buClr>
                <a:srgbClr val="262626"/>
              </a:buClr>
              <a:buSzPts val="1400"/>
              <a:buChar char="●"/>
            </a:pPr>
            <a:r>
              <a:rPr lang="en-US">
                <a:solidFill>
                  <a:srgbClr val="262626"/>
                </a:solidFill>
              </a:rPr>
              <a:t>Brainstorming discussions among DataLab Directors (BR, TB, VF, PR, CS) and Vice Provost (MS)</a:t>
            </a:r>
            <a:endParaRPr>
              <a:solidFill>
                <a:srgbClr val="262626"/>
              </a:solidFill>
            </a:endParaRPr>
          </a:p>
          <a:p>
            <a:pPr marL="457200" lvl="0" indent="-317500" algn="l" rtl="0">
              <a:lnSpc>
                <a:spcPct val="150000"/>
              </a:lnSpc>
              <a:spcBef>
                <a:spcPts val="0"/>
              </a:spcBef>
              <a:spcAft>
                <a:spcPts val="0"/>
              </a:spcAft>
              <a:buClr>
                <a:srgbClr val="262626"/>
              </a:buClr>
              <a:buSzPts val="1400"/>
              <a:buChar char="●"/>
            </a:pPr>
            <a:r>
              <a:rPr lang="en-US">
                <a:solidFill>
                  <a:srgbClr val="262626"/>
                </a:solidFill>
              </a:rPr>
              <a:t>Concept Note/ Proposal currently being written up</a:t>
            </a:r>
            <a:endParaRPr>
              <a:solidFill>
                <a:srgbClr val="262626"/>
              </a:solidFill>
            </a:endParaRPr>
          </a:p>
          <a:p>
            <a:pPr marL="0" lvl="0" indent="0" algn="l" rtl="0">
              <a:lnSpc>
                <a:spcPct val="150000"/>
              </a:lnSpc>
              <a:spcBef>
                <a:spcPts val="0"/>
              </a:spcBef>
              <a:spcAft>
                <a:spcPts val="0"/>
              </a:spcAft>
              <a:buNone/>
            </a:pPr>
            <a:r>
              <a:rPr lang="en-US">
                <a:solidFill>
                  <a:srgbClr val="262626"/>
                </a:solidFill>
              </a:rPr>
              <a:t>Should we continue to do this in an ad-hoc way, or scope for institutionalizing this training opportunity and research collaboration?</a:t>
            </a:r>
            <a:endParaRPr>
              <a:latin typeface="Arial"/>
              <a:ea typeface="Arial"/>
              <a:cs typeface="Arial"/>
              <a:sym typeface="Arial"/>
            </a:endParaRPr>
          </a:p>
        </p:txBody>
      </p:sp>
      <p:sp>
        <p:nvSpPr>
          <p:cNvPr id="425" name="Google Shape;425;gcb893d2e0f_0_1235: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cb893d2e0f_0_503:notes"/>
          <p:cNvSpPr>
            <a:spLocks noGrp="1" noRot="1" noChangeAspect="1"/>
          </p:cNvSpPr>
          <p:nvPr>
            <p:ph type="sldImg" idx="2"/>
          </p:nvPr>
        </p:nvSpPr>
        <p:spPr>
          <a:xfrm>
            <a:off x="731520" y="1200150"/>
            <a:ext cx="5852100" cy="3240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gcb893d2e0f_0_503: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spcBef>
                <a:spcPts val="0"/>
              </a:spcBef>
              <a:spcAft>
                <a:spcPts val="0"/>
              </a:spcAft>
              <a:buNone/>
            </a:pPr>
            <a:endParaRPr/>
          </a:p>
        </p:txBody>
      </p:sp>
      <p:sp>
        <p:nvSpPr>
          <p:cNvPr id="432" name="Google Shape;432;gcb893d2e0f_0_503: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cb893d2e0f_0_510: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cb893d2e0f_0_510: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spcBef>
                <a:spcPts val="0"/>
              </a:spcBef>
              <a:spcAft>
                <a:spcPts val="0"/>
              </a:spcAft>
              <a:buNone/>
            </a:pPr>
            <a:endParaRPr/>
          </a:p>
        </p:txBody>
      </p:sp>
      <p:sp>
        <p:nvSpPr>
          <p:cNvPr id="440" name="Google Shape;440;gcb893d2e0f_0_510: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cb893d2e0f_0_518:notes"/>
          <p:cNvSpPr>
            <a:spLocks noGrp="1" noRot="1" noChangeAspect="1"/>
          </p:cNvSpPr>
          <p:nvPr>
            <p:ph type="sldImg" idx="2"/>
          </p:nvPr>
        </p:nvSpPr>
        <p:spPr>
          <a:xfrm>
            <a:off x="731520" y="1200150"/>
            <a:ext cx="5852100" cy="3240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gcb893d2e0f_0_518: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spcBef>
                <a:spcPts val="0"/>
              </a:spcBef>
              <a:spcAft>
                <a:spcPts val="0"/>
              </a:spcAft>
              <a:buNone/>
            </a:pPr>
            <a:r>
              <a:rPr lang="en-US"/>
              <a:t>image: liver, brain</a:t>
            </a:r>
            <a:endParaRPr/>
          </a:p>
          <a:p>
            <a:pPr marL="0" lvl="0" indent="0" algn="l" rtl="0">
              <a:spcBef>
                <a:spcPts val="0"/>
              </a:spcBef>
              <a:spcAft>
                <a:spcPts val="0"/>
              </a:spcAft>
              <a:buNone/>
            </a:pPr>
            <a:r>
              <a:rPr lang="en-US"/>
              <a:t>clinical: data collection, storage, cleaning</a:t>
            </a:r>
            <a:endParaRPr/>
          </a:p>
          <a:p>
            <a:pPr marL="0" lvl="0" indent="0" algn="l" rtl="0">
              <a:spcBef>
                <a:spcPts val="0"/>
              </a:spcBef>
              <a:spcAft>
                <a:spcPts val="0"/>
              </a:spcAft>
              <a:buNone/>
            </a:pPr>
            <a:r>
              <a:rPr lang="en-US"/>
              <a:t>genomic analysis (tuberculosis)</a:t>
            </a:r>
            <a:endParaRPr/>
          </a:p>
          <a:p>
            <a:pPr marL="0" lvl="0" indent="0" algn="l" rtl="0">
              <a:spcBef>
                <a:spcPts val="0"/>
              </a:spcBef>
              <a:spcAft>
                <a:spcPts val="0"/>
              </a:spcAft>
              <a:buNone/>
            </a:pPr>
            <a:r>
              <a:rPr lang="en-US"/>
              <a:t>geocoding and social media analysis (epidemics)</a:t>
            </a:r>
            <a:endParaRPr/>
          </a:p>
        </p:txBody>
      </p:sp>
      <p:sp>
        <p:nvSpPr>
          <p:cNvPr id="449" name="Google Shape;449;gcb893d2e0f_0_518: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cb893d2e0f_0_524:notes"/>
          <p:cNvSpPr>
            <a:spLocks noGrp="1" noRot="1" noChangeAspect="1"/>
          </p:cNvSpPr>
          <p:nvPr>
            <p:ph type="sldImg" idx="2"/>
          </p:nvPr>
        </p:nvSpPr>
        <p:spPr>
          <a:xfrm>
            <a:off x="731520" y="1200150"/>
            <a:ext cx="5852100" cy="3240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cb893d2e0f_0_524: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spcBef>
                <a:spcPts val="0"/>
              </a:spcBef>
              <a:spcAft>
                <a:spcPts val="0"/>
              </a:spcAft>
              <a:buNone/>
            </a:pPr>
            <a:endParaRPr/>
          </a:p>
        </p:txBody>
      </p:sp>
      <p:sp>
        <p:nvSpPr>
          <p:cNvPr id="456" name="Google Shape;456;gcb893d2e0f_0_524: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12: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12: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endParaRPr sz="1300"/>
          </a:p>
        </p:txBody>
      </p:sp>
      <p:sp>
        <p:nvSpPr>
          <p:cNvPr id="464" name="Google Shape;464;p12: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7: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7: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r>
              <a:rPr lang="en-US" sz="1400">
                <a:latin typeface="Calibri"/>
                <a:ea typeface="Calibri"/>
                <a:cs typeface="Calibri"/>
                <a:sym typeface="Calibri"/>
              </a:rPr>
              <a:t>DataLab focuses on the application and development of data science tools, methods and thinking to solve real-world research problems.</a:t>
            </a:r>
            <a:endParaRPr/>
          </a:p>
          <a:p>
            <a:pPr marL="0" lvl="0" indent="0" algn="l" rtl="0">
              <a:lnSpc>
                <a:spcPct val="100000"/>
              </a:lnSpc>
              <a:spcBef>
                <a:spcPts val="300"/>
              </a:spcBef>
              <a:spcAft>
                <a:spcPts val="0"/>
              </a:spcAft>
              <a:buSzPts val="1400"/>
              <a:buNone/>
            </a:pPr>
            <a:endParaRPr sz="1400">
              <a:latin typeface="Calibri"/>
              <a:ea typeface="Calibri"/>
              <a:cs typeface="Calibri"/>
              <a:sym typeface="Calibri"/>
            </a:endParaRPr>
          </a:p>
          <a:p>
            <a:pPr marL="0" lvl="0" indent="0" algn="l" rtl="0">
              <a:lnSpc>
                <a:spcPct val="100000"/>
              </a:lnSpc>
              <a:spcBef>
                <a:spcPts val="300"/>
              </a:spcBef>
              <a:spcAft>
                <a:spcPts val="0"/>
              </a:spcAft>
              <a:buSzPts val="1400"/>
              <a:buNone/>
            </a:pPr>
            <a:r>
              <a:rPr lang="en-US" sz="1400">
                <a:latin typeface="Calibri"/>
                <a:ea typeface="Calibri"/>
                <a:cs typeface="Calibri"/>
                <a:sym typeface="Calibri"/>
              </a:rPr>
              <a:t>RESEARCH</a:t>
            </a:r>
            <a:endParaRPr/>
          </a:p>
          <a:p>
            <a:pPr marL="285750" lvl="0" indent="-285750" algn="l" rtl="0">
              <a:lnSpc>
                <a:spcPct val="100000"/>
              </a:lnSpc>
              <a:spcBef>
                <a:spcPts val="300"/>
              </a:spcBef>
              <a:spcAft>
                <a:spcPts val="0"/>
              </a:spcAft>
              <a:buClr>
                <a:schemeClr val="dk1"/>
              </a:buClr>
              <a:buSzPts val="1400"/>
              <a:buFont typeface="Arial"/>
              <a:buChar char="•"/>
            </a:pPr>
            <a:r>
              <a:rPr lang="en-US" sz="1400">
                <a:latin typeface="Calibri"/>
                <a:ea typeface="Calibri"/>
                <a:cs typeface="Calibri"/>
                <a:sym typeface="Calibri"/>
              </a:rPr>
              <a:t>No cost weekly office hours and consultations for university researchers (honors students, grad students, postdocs, faculty, etc.).</a:t>
            </a:r>
            <a:endParaRPr/>
          </a:p>
          <a:p>
            <a:pPr marL="285750" lvl="0" indent="-285750" algn="l" rtl="0">
              <a:lnSpc>
                <a:spcPct val="100000"/>
              </a:lnSpc>
              <a:spcBef>
                <a:spcPts val="300"/>
              </a:spcBef>
              <a:spcAft>
                <a:spcPts val="0"/>
              </a:spcAft>
              <a:buClr>
                <a:schemeClr val="dk1"/>
              </a:buClr>
              <a:buSzPts val="1400"/>
              <a:buFont typeface="Arial"/>
              <a:buChar char="•"/>
            </a:pPr>
            <a:r>
              <a:rPr lang="en-US" sz="1400">
                <a:latin typeface="Calibri"/>
                <a:ea typeface="Calibri"/>
                <a:cs typeface="Calibri"/>
                <a:sym typeface="Calibri"/>
              </a:rPr>
              <a:t>Services for preliminary data interrogation, text mining and NLP, coauthor networks, more to come… </a:t>
            </a:r>
            <a:endParaRPr/>
          </a:p>
          <a:p>
            <a:pPr marL="285750" lvl="0" indent="-285750" algn="l" rtl="0">
              <a:lnSpc>
                <a:spcPct val="100000"/>
              </a:lnSpc>
              <a:spcBef>
                <a:spcPts val="300"/>
              </a:spcBef>
              <a:spcAft>
                <a:spcPts val="0"/>
              </a:spcAft>
              <a:buClr>
                <a:schemeClr val="dk1"/>
              </a:buClr>
              <a:buSzPts val="1400"/>
              <a:buFont typeface="Arial"/>
              <a:buChar char="•"/>
            </a:pPr>
            <a:r>
              <a:rPr lang="en-US" sz="1400">
                <a:latin typeface="Calibri"/>
                <a:ea typeface="Calibri"/>
                <a:cs typeface="Calibri"/>
                <a:sym typeface="Calibri"/>
              </a:rPr>
              <a:t>Semi-annual call for projects for intensive, short-term engagement to make rapid progress on an applied research problem.</a:t>
            </a:r>
            <a:endParaRPr/>
          </a:p>
          <a:p>
            <a:pPr marL="285750" lvl="0" indent="-285750" algn="l" rtl="0">
              <a:lnSpc>
                <a:spcPct val="100000"/>
              </a:lnSpc>
              <a:spcBef>
                <a:spcPts val="300"/>
              </a:spcBef>
              <a:spcAft>
                <a:spcPts val="0"/>
              </a:spcAft>
              <a:buClr>
                <a:schemeClr val="dk1"/>
              </a:buClr>
              <a:buSzPts val="1400"/>
              <a:buFont typeface="Arial"/>
              <a:buChar char="•"/>
            </a:pPr>
            <a:r>
              <a:rPr lang="en-US" sz="1400">
                <a:latin typeface="Calibri"/>
                <a:ea typeface="Calibri"/>
                <a:cs typeface="Calibri"/>
                <a:sym typeface="Calibri"/>
              </a:rPr>
              <a:t>Collaborative research support on grant-funded projects.</a:t>
            </a:r>
            <a:endParaRPr sz="1400">
              <a:latin typeface="Calibri"/>
              <a:ea typeface="Calibri"/>
              <a:cs typeface="Calibri"/>
              <a:sym typeface="Calibri"/>
            </a:endParaRPr>
          </a:p>
          <a:p>
            <a:pPr marL="0" lvl="0" indent="0" algn="l" rtl="0">
              <a:lnSpc>
                <a:spcPct val="100000"/>
              </a:lnSpc>
              <a:spcBef>
                <a:spcPts val="300"/>
              </a:spcBef>
              <a:spcAft>
                <a:spcPts val="0"/>
              </a:spcAft>
              <a:buSzPts val="1400"/>
              <a:buNone/>
            </a:pPr>
            <a:endParaRPr sz="1400">
              <a:latin typeface="Calibri"/>
              <a:ea typeface="Calibri"/>
              <a:cs typeface="Calibri"/>
              <a:sym typeface="Calibri"/>
            </a:endParaRPr>
          </a:p>
          <a:p>
            <a:pPr marL="0" lvl="0" indent="0" algn="l" rtl="0">
              <a:lnSpc>
                <a:spcPct val="100000"/>
              </a:lnSpc>
              <a:spcBef>
                <a:spcPts val="300"/>
              </a:spcBef>
              <a:spcAft>
                <a:spcPts val="0"/>
              </a:spcAft>
              <a:buSzPts val="1400"/>
              <a:buNone/>
            </a:pPr>
            <a:r>
              <a:rPr lang="en-US" sz="1400">
                <a:latin typeface="Calibri"/>
                <a:ea typeface="Calibri"/>
                <a:cs typeface="Calibri"/>
                <a:sym typeface="Calibri"/>
              </a:rPr>
              <a:t>TRAINING</a:t>
            </a:r>
            <a:endParaRPr/>
          </a:p>
          <a:p>
            <a:pPr marL="285750" lvl="0" indent="-285750" algn="l" rtl="0">
              <a:lnSpc>
                <a:spcPct val="100000"/>
              </a:lnSpc>
              <a:spcBef>
                <a:spcPts val="300"/>
              </a:spcBef>
              <a:spcAft>
                <a:spcPts val="0"/>
              </a:spcAft>
              <a:buClr>
                <a:schemeClr val="dk1"/>
              </a:buClr>
              <a:buSzPts val="1400"/>
              <a:buFont typeface="Arial"/>
              <a:buChar char="•"/>
            </a:pPr>
            <a:r>
              <a:rPr lang="en-US" sz="1400">
                <a:latin typeface="Calibri"/>
                <a:ea typeface="Calibri"/>
                <a:cs typeface="Calibri"/>
                <a:sym typeface="Calibri"/>
              </a:rPr>
              <a:t>Core skills and emerging topics workshops (5-8/quarter)</a:t>
            </a:r>
            <a:endParaRPr/>
          </a:p>
          <a:p>
            <a:pPr marL="285750" lvl="0" indent="-285750" algn="l" rtl="0">
              <a:lnSpc>
                <a:spcPct val="100000"/>
              </a:lnSpc>
              <a:spcBef>
                <a:spcPts val="300"/>
              </a:spcBef>
              <a:spcAft>
                <a:spcPts val="0"/>
              </a:spcAft>
              <a:buClr>
                <a:schemeClr val="dk1"/>
              </a:buClr>
              <a:buSzPts val="1400"/>
              <a:buFont typeface="Arial"/>
              <a:buChar char="•"/>
            </a:pPr>
            <a:r>
              <a:rPr lang="en-US" sz="1400">
                <a:latin typeface="Calibri"/>
                <a:ea typeface="Calibri"/>
                <a:cs typeface="Calibri"/>
                <a:sym typeface="Calibri"/>
              </a:rPr>
              <a:t>Semi-annual Software Carpentry style intro as well as ‘training the trainer’ workshops </a:t>
            </a:r>
            <a:endParaRPr/>
          </a:p>
          <a:p>
            <a:pPr marL="285750" lvl="0" indent="-285750" algn="l" rtl="0">
              <a:lnSpc>
                <a:spcPct val="100000"/>
              </a:lnSpc>
              <a:spcBef>
                <a:spcPts val="300"/>
              </a:spcBef>
              <a:spcAft>
                <a:spcPts val="0"/>
              </a:spcAft>
              <a:buClr>
                <a:schemeClr val="dk1"/>
              </a:buClr>
              <a:buSzPts val="1400"/>
              <a:buFont typeface="Arial"/>
              <a:buChar char="•"/>
            </a:pPr>
            <a:r>
              <a:rPr lang="en-US" sz="1400">
                <a:latin typeface="Calibri"/>
                <a:ea typeface="Calibri"/>
                <a:cs typeface="Calibri"/>
                <a:sym typeface="Calibri"/>
              </a:rPr>
              <a:t>In house internships for undergraduate (and some graduate) students</a:t>
            </a:r>
            <a:endParaRPr/>
          </a:p>
          <a:p>
            <a:pPr marL="285750" lvl="0" indent="-285750" algn="l" rtl="0">
              <a:lnSpc>
                <a:spcPct val="100000"/>
              </a:lnSpc>
              <a:spcBef>
                <a:spcPts val="300"/>
              </a:spcBef>
              <a:spcAft>
                <a:spcPts val="0"/>
              </a:spcAft>
              <a:buClr>
                <a:schemeClr val="dk1"/>
              </a:buClr>
              <a:buSzPts val="1400"/>
              <a:buFont typeface="Arial"/>
              <a:buChar char="•"/>
            </a:pPr>
            <a:r>
              <a:rPr lang="en-US" sz="1400">
                <a:latin typeface="Calibri"/>
                <a:ea typeface="Calibri"/>
                <a:cs typeface="Calibri"/>
                <a:sym typeface="Calibri"/>
              </a:rPr>
              <a:t>Collaboratively taught course based undergraduate education classes (annual)</a:t>
            </a:r>
            <a:endParaRPr/>
          </a:p>
          <a:p>
            <a:pPr marL="285750" lvl="0" indent="-285750" algn="l" rtl="0">
              <a:lnSpc>
                <a:spcPct val="100000"/>
              </a:lnSpc>
              <a:spcBef>
                <a:spcPts val="300"/>
              </a:spcBef>
              <a:spcAft>
                <a:spcPts val="0"/>
              </a:spcAft>
              <a:buClr>
                <a:schemeClr val="dk1"/>
              </a:buClr>
              <a:buSzPts val="1400"/>
              <a:buFont typeface="Arial"/>
              <a:buChar char="•"/>
            </a:pPr>
            <a:r>
              <a:rPr lang="en-US" sz="1400">
                <a:latin typeface="Calibri"/>
                <a:ea typeface="Calibri"/>
                <a:cs typeface="Calibri"/>
                <a:sym typeface="Calibri"/>
              </a:rPr>
              <a:t>Hire and support GSRs, Postdocs</a:t>
            </a:r>
            <a:endParaRPr/>
          </a:p>
          <a:p>
            <a:pPr marL="285750" lvl="0" indent="-285750" algn="l" rtl="0">
              <a:lnSpc>
                <a:spcPct val="100000"/>
              </a:lnSpc>
              <a:spcBef>
                <a:spcPts val="300"/>
              </a:spcBef>
              <a:spcAft>
                <a:spcPts val="0"/>
              </a:spcAft>
              <a:buClr>
                <a:schemeClr val="dk1"/>
              </a:buClr>
              <a:buSzPts val="1400"/>
              <a:buFont typeface="Arial"/>
              <a:buChar char="•"/>
            </a:pPr>
            <a:r>
              <a:rPr lang="en-US" sz="1400">
                <a:latin typeface="Calibri"/>
                <a:ea typeface="Calibri"/>
                <a:cs typeface="Calibri"/>
                <a:sym typeface="Calibri"/>
              </a:rPr>
              <a:t>Develop, run, and partner on events where students can apply their skills to a real world problem (quarterly Datafests, Hackathons, etc.)</a:t>
            </a:r>
            <a:endParaRPr/>
          </a:p>
          <a:p>
            <a:pPr marL="285750" lvl="0" indent="-285750" algn="l" rtl="0">
              <a:lnSpc>
                <a:spcPct val="100000"/>
              </a:lnSpc>
              <a:spcBef>
                <a:spcPts val="300"/>
              </a:spcBef>
              <a:spcAft>
                <a:spcPts val="0"/>
              </a:spcAft>
              <a:buClr>
                <a:schemeClr val="dk1"/>
              </a:buClr>
              <a:buSzPts val="1400"/>
              <a:buFont typeface="Arial"/>
              <a:buChar char="•"/>
            </a:pPr>
            <a:r>
              <a:rPr lang="en-US" sz="1400">
                <a:latin typeface="Calibri"/>
                <a:ea typeface="Calibri"/>
                <a:cs typeface="Calibri"/>
                <a:sym typeface="Calibri"/>
              </a:rPr>
              <a:t>Info sessions – “becoming a data scientist,” “doing a data science internship as a graduate student”, etc. in collaboration with Graduate Studies and the Internship and Career Center.</a:t>
            </a:r>
            <a:endParaRPr/>
          </a:p>
          <a:p>
            <a:pPr marL="0" lvl="0" indent="0" algn="l" rtl="0">
              <a:lnSpc>
                <a:spcPct val="100000"/>
              </a:lnSpc>
              <a:spcBef>
                <a:spcPts val="300"/>
              </a:spcBef>
              <a:spcAft>
                <a:spcPts val="0"/>
              </a:spcAft>
              <a:buSzPts val="1400"/>
              <a:buNone/>
            </a:pPr>
            <a:endParaRPr sz="1400">
              <a:latin typeface="Calibri"/>
              <a:ea typeface="Calibri"/>
              <a:cs typeface="Calibri"/>
              <a:sym typeface="Calibri"/>
            </a:endParaRPr>
          </a:p>
          <a:p>
            <a:pPr marL="0" lvl="0" indent="0" algn="l" rtl="0">
              <a:lnSpc>
                <a:spcPct val="100000"/>
              </a:lnSpc>
              <a:spcBef>
                <a:spcPts val="300"/>
              </a:spcBef>
              <a:spcAft>
                <a:spcPts val="0"/>
              </a:spcAft>
              <a:buSzPts val="1400"/>
              <a:buNone/>
            </a:pPr>
            <a:r>
              <a:rPr lang="en-US" sz="1400">
                <a:latin typeface="Calibri"/>
                <a:ea typeface="Calibri"/>
                <a:cs typeface="Calibri"/>
                <a:sym typeface="Calibri"/>
              </a:rPr>
              <a:t>COMMUNITY</a:t>
            </a:r>
            <a:endParaRPr/>
          </a:p>
          <a:p>
            <a:pPr marL="285750" lvl="0" indent="-285750" algn="l" rtl="0">
              <a:lnSpc>
                <a:spcPct val="100000"/>
              </a:lnSpc>
              <a:spcBef>
                <a:spcPts val="300"/>
              </a:spcBef>
              <a:spcAft>
                <a:spcPts val="0"/>
              </a:spcAft>
              <a:buClr>
                <a:schemeClr val="dk1"/>
              </a:buClr>
              <a:buSzPts val="1400"/>
              <a:buFont typeface="Arial"/>
              <a:buChar char="•"/>
            </a:pPr>
            <a:r>
              <a:rPr lang="en-US" sz="1400">
                <a:latin typeface="Calibri"/>
                <a:ea typeface="Calibri"/>
                <a:cs typeface="Calibri"/>
                <a:sym typeface="Calibri"/>
              </a:rPr>
              <a:t>Support thematic “Research Clusters,” build data science capacity by connecting domain-based expertise with computational tools, methodologies and data discovery. Current clusters: Hack for California (data science for social good, Prof Lindsay Poirier), Spatial Sciences (Prof Robert Hijmans &amp; Dr. Michele Tobias), Digital Humanities (Prof Carl Stahmer). Also formally support user groups – D-RUG and D-PUG. Groups meet at least biweekly to make progress on one or more projects.</a:t>
            </a:r>
            <a:endParaRPr sz="1400">
              <a:latin typeface="Calibri"/>
              <a:ea typeface="Calibri"/>
              <a:cs typeface="Calibri"/>
              <a:sym typeface="Calibri"/>
            </a:endParaRPr>
          </a:p>
          <a:p>
            <a:pPr marL="285750" lvl="0" indent="-285750" algn="l" rtl="0">
              <a:lnSpc>
                <a:spcPct val="100000"/>
              </a:lnSpc>
              <a:spcBef>
                <a:spcPts val="300"/>
              </a:spcBef>
              <a:spcAft>
                <a:spcPts val="0"/>
              </a:spcAft>
              <a:buClr>
                <a:schemeClr val="dk1"/>
              </a:buClr>
              <a:buSzPts val="1400"/>
              <a:buFont typeface="Arial"/>
              <a:buChar char="•"/>
            </a:pPr>
            <a:r>
              <a:rPr lang="en-US" sz="1400">
                <a:latin typeface="Calibri"/>
                <a:ea typeface="Calibri"/>
                <a:cs typeface="Calibri"/>
                <a:sym typeface="Calibri"/>
              </a:rPr>
              <a:t>Affiliate programs for graduate students and postdocs, and faculty. Currently a network of 100+ from all 4 Colleges and 4 Schools at UC Davis.</a:t>
            </a:r>
            <a:endParaRPr/>
          </a:p>
          <a:p>
            <a:pPr marL="285750" lvl="0" indent="-285750" algn="l" rtl="0">
              <a:lnSpc>
                <a:spcPct val="100000"/>
              </a:lnSpc>
              <a:spcBef>
                <a:spcPts val="300"/>
              </a:spcBef>
              <a:spcAft>
                <a:spcPts val="0"/>
              </a:spcAft>
              <a:buClr>
                <a:schemeClr val="dk1"/>
              </a:buClr>
              <a:buSzPts val="1400"/>
              <a:buFont typeface="Arial"/>
              <a:buChar char="•"/>
            </a:pPr>
            <a:r>
              <a:rPr lang="en-US" sz="1400">
                <a:latin typeface="Calibri"/>
                <a:ea typeface="Calibri"/>
                <a:cs typeface="Calibri"/>
                <a:sym typeface="Calibri"/>
              </a:rPr>
              <a:t>Organize and run local symposia. Winter 2019 will be the 2</a:t>
            </a:r>
            <a:r>
              <a:rPr lang="en-US" sz="1400" baseline="30000">
                <a:latin typeface="Calibri"/>
                <a:ea typeface="Calibri"/>
                <a:cs typeface="Calibri"/>
                <a:sym typeface="Calibri"/>
              </a:rPr>
              <a:t>nd</a:t>
            </a:r>
            <a:r>
              <a:rPr lang="en-US" sz="1400">
                <a:latin typeface="Calibri"/>
                <a:ea typeface="Calibri"/>
                <a:cs typeface="Calibri"/>
                <a:sym typeface="Calibri"/>
              </a:rPr>
              <a:t> annual Women in Data Science – Davis.</a:t>
            </a:r>
            <a:endParaRPr/>
          </a:p>
          <a:p>
            <a:pPr marL="285750" lvl="0" indent="-285750" algn="l" rtl="0">
              <a:lnSpc>
                <a:spcPct val="100000"/>
              </a:lnSpc>
              <a:spcBef>
                <a:spcPts val="300"/>
              </a:spcBef>
              <a:spcAft>
                <a:spcPts val="0"/>
              </a:spcAft>
              <a:buClr>
                <a:schemeClr val="dk1"/>
              </a:buClr>
              <a:buSzPts val="1400"/>
              <a:buFont typeface="Arial"/>
              <a:buChar char="•"/>
            </a:pPr>
            <a:r>
              <a:rPr lang="en-US" sz="1400">
                <a:latin typeface="Calibri"/>
                <a:ea typeface="Calibri"/>
                <a:cs typeface="Calibri"/>
                <a:sym typeface="Calibri"/>
              </a:rPr>
              <a:t>Quarterly networking events.</a:t>
            </a:r>
            <a:endParaRPr/>
          </a:p>
          <a:p>
            <a:pPr marL="285750" lvl="0" indent="-285750" algn="l" rtl="0">
              <a:lnSpc>
                <a:spcPct val="100000"/>
              </a:lnSpc>
              <a:spcBef>
                <a:spcPts val="300"/>
              </a:spcBef>
              <a:spcAft>
                <a:spcPts val="0"/>
              </a:spcAft>
              <a:buClr>
                <a:schemeClr val="dk1"/>
              </a:buClr>
              <a:buSzPts val="1400"/>
              <a:buFont typeface="Arial"/>
              <a:buChar char="•"/>
            </a:pPr>
            <a:r>
              <a:rPr lang="en-US" sz="1400">
                <a:latin typeface="Calibri"/>
                <a:ea typeface="Calibri"/>
                <a:cs typeface="Calibri"/>
                <a:sym typeface="Calibri"/>
              </a:rPr>
              <a:t>Support and engage in local workshops, meetings, etc. on relevant themes.</a:t>
            </a:r>
            <a:endParaRPr/>
          </a:p>
          <a:p>
            <a:pPr marL="285750" lvl="0" indent="-285750" algn="l" rtl="0">
              <a:lnSpc>
                <a:spcPct val="100000"/>
              </a:lnSpc>
              <a:spcBef>
                <a:spcPts val="300"/>
              </a:spcBef>
              <a:spcAft>
                <a:spcPts val="0"/>
              </a:spcAft>
              <a:buClr>
                <a:schemeClr val="dk1"/>
              </a:buClr>
              <a:buSzPts val="1400"/>
              <a:buFont typeface="Arial"/>
              <a:buChar char="•"/>
            </a:pPr>
            <a:r>
              <a:rPr lang="en-US" sz="1400">
                <a:latin typeface="Calibri"/>
                <a:ea typeface="Calibri"/>
                <a:cs typeface="Calibri"/>
                <a:sym typeface="Calibri"/>
              </a:rPr>
              <a:t>Perform advisory and support services for university units (HPC, Research Computing, etc. working groups).</a:t>
            </a:r>
            <a:endParaRPr/>
          </a:p>
          <a:p>
            <a:pPr marL="285750" lvl="0" indent="-285750" algn="l" rtl="0">
              <a:lnSpc>
                <a:spcPct val="100000"/>
              </a:lnSpc>
              <a:spcBef>
                <a:spcPts val="300"/>
              </a:spcBef>
              <a:spcAft>
                <a:spcPts val="0"/>
              </a:spcAft>
              <a:buClr>
                <a:schemeClr val="dk1"/>
              </a:buClr>
              <a:buSzPts val="1400"/>
              <a:buFont typeface="Arial"/>
              <a:buChar char="•"/>
            </a:pPr>
            <a:r>
              <a:rPr lang="en-US" sz="1400">
                <a:latin typeface="Calibri"/>
                <a:ea typeface="Calibri"/>
                <a:cs typeface="Calibri"/>
                <a:sym typeface="Calibri"/>
              </a:rPr>
              <a:t>Liaise with industry, government, NGOs, etc.</a:t>
            </a:r>
            <a:endParaRPr sz="1400">
              <a:latin typeface="Calibri"/>
              <a:ea typeface="Calibri"/>
              <a:cs typeface="Calibri"/>
              <a:sym typeface="Calibri"/>
            </a:endParaRPr>
          </a:p>
        </p:txBody>
      </p:sp>
      <p:sp>
        <p:nvSpPr>
          <p:cNvPr id="474" name="Google Shape;474;p7: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cb893d2e0f_0_174: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cb893d2e0f_0_174: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lnSpc>
                <a:spcPct val="115000"/>
              </a:lnSpc>
              <a:spcBef>
                <a:spcPts val="518"/>
              </a:spcBef>
              <a:spcAft>
                <a:spcPts val="0"/>
              </a:spcAft>
              <a:buNone/>
            </a:pPr>
            <a:r>
              <a:rPr lang="en-US">
                <a:solidFill>
                  <a:srgbClr val="002855"/>
                </a:solidFill>
                <a:latin typeface="Arial"/>
                <a:ea typeface="Arial"/>
                <a:cs typeface="Arial"/>
                <a:sym typeface="Arial"/>
              </a:rPr>
              <a:t>CARL</a:t>
            </a:r>
            <a:endParaRPr>
              <a:solidFill>
                <a:srgbClr val="002855"/>
              </a:solidFill>
              <a:latin typeface="Arial"/>
              <a:ea typeface="Arial"/>
              <a:cs typeface="Arial"/>
              <a:sym typeface="Arial"/>
            </a:endParaRPr>
          </a:p>
          <a:p>
            <a:pPr marL="914400" lvl="1" indent="-304800" algn="l" rtl="0">
              <a:lnSpc>
                <a:spcPct val="115000"/>
              </a:lnSpc>
              <a:spcBef>
                <a:spcPts val="518"/>
              </a:spcBef>
              <a:spcAft>
                <a:spcPts val="0"/>
              </a:spcAft>
              <a:buClr>
                <a:srgbClr val="002855"/>
              </a:buClr>
              <a:buSzPts val="1200"/>
              <a:buChar char="–"/>
            </a:pPr>
            <a:r>
              <a:rPr lang="en-US">
                <a:solidFill>
                  <a:srgbClr val="002855"/>
                </a:solidFill>
                <a:latin typeface="Arial"/>
                <a:ea typeface="Arial"/>
                <a:cs typeface="Arial"/>
                <a:sym typeface="Arial"/>
              </a:rPr>
              <a:t>6 startup projects: </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Epidemiology - Beatrice Lopez, VetSchool</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Liver Cancer, </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Cardiology, </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Alzheimer's, </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Geomorphology - Magali (3D viz)</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Eugenics - Emily Merchant</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Political Experts - Stephanie Mudge (Sociology)</a:t>
            </a:r>
            <a:endParaRPr>
              <a:solidFill>
                <a:srgbClr val="002855"/>
              </a:solidFill>
              <a:latin typeface="Arial"/>
              <a:ea typeface="Arial"/>
              <a:cs typeface="Arial"/>
              <a:sym typeface="Arial"/>
            </a:endParaRPr>
          </a:p>
          <a:p>
            <a:pPr marL="914400" lvl="1" indent="-304800" algn="l" rtl="0">
              <a:lnSpc>
                <a:spcPct val="115000"/>
              </a:lnSpc>
              <a:spcBef>
                <a:spcPts val="0"/>
              </a:spcBef>
              <a:spcAft>
                <a:spcPts val="0"/>
              </a:spcAft>
              <a:buClr>
                <a:srgbClr val="002855"/>
              </a:buClr>
              <a:buSzPts val="1200"/>
              <a:buChar char="–"/>
            </a:pPr>
            <a:r>
              <a:rPr lang="en-US">
                <a:solidFill>
                  <a:srgbClr val="002855"/>
                </a:solidFill>
                <a:latin typeface="Arial"/>
                <a:ea typeface="Arial"/>
                <a:cs typeface="Arial"/>
                <a:sym typeface="Arial"/>
              </a:rPr>
              <a:t>Ongoing internal research projects: </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Quintessence, COVID Docs</a:t>
            </a:r>
            <a:endParaRPr>
              <a:solidFill>
                <a:srgbClr val="002855"/>
              </a:solidFill>
              <a:latin typeface="Arial"/>
              <a:ea typeface="Arial"/>
              <a:cs typeface="Arial"/>
              <a:sym typeface="Arial"/>
            </a:endParaRPr>
          </a:p>
          <a:p>
            <a:pPr marL="914400" lvl="1" indent="-304800" algn="l" rtl="0">
              <a:lnSpc>
                <a:spcPct val="115000"/>
              </a:lnSpc>
              <a:spcBef>
                <a:spcPts val="0"/>
              </a:spcBef>
              <a:spcAft>
                <a:spcPts val="0"/>
              </a:spcAft>
              <a:buClr>
                <a:srgbClr val="002855"/>
              </a:buClr>
              <a:buSzPts val="1200"/>
              <a:buChar char="–"/>
            </a:pPr>
            <a:r>
              <a:rPr lang="en-US">
                <a:solidFill>
                  <a:srgbClr val="002855"/>
                </a:solidFill>
                <a:latin typeface="Arial"/>
                <a:ea typeface="Arial"/>
                <a:cs typeface="Arial"/>
                <a:sym typeface="Arial"/>
              </a:rPr>
              <a:t>Collaborative funded projects: </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WateReview - Sam Sandoval Solis, LAWR (S America) </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Science in Gov’t Policy - Tyler Scott (ESP)**</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Micromobility - Transportation Institute</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EBBA, </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Getty, </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Hack4CA - Lindsay Poirier</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Secure Computational Pipelines, </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Cardiology, </a:t>
            </a:r>
            <a:br>
              <a:rPr lang="en-US">
                <a:solidFill>
                  <a:srgbClr val="002855"/>
                </a:solidFill>
                <a:latin typeface="Arial"/>
                <a:ea typeface="Arial"/>
                <a:cs typeface="Arial"/>
                <a:sym typeface="Arial"/>
              </a:rPr>
            </a:br>
            <a:r>
              <a:rPr lang="en-US">
                <a:solidFill>
                  <a:srgbClr val="002855"/>
                </a:solidFill>
                <a:latin typeface="Arial"/>
                <a:ea typeface="Arial"/>
                <a:cs typeface="Arial"/>
                <a:sym typeface="Arial"/>
              </a:rPr>
              <a:t>Pediatric Diabetes</a:t>
            </a:r>
            <a:endParaRPr/>
          </a:p>
        </p:txBody>
      </p:sp>
      <p:sp>
        <p:nvSpPr>
          <p:cNvPr id="292" name="Google Shape;292;gcb893d2e0f_0_174: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cb893d2e0f_0_671: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cb893d2e0f_0_671: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endParaRPr sz="1300"/>
          </a:p>
        </p:txBody>
      </p:sp>
      <p:sp>
        <p:nvSpPr>
          <p:cNvPr id="285" name="Google Shape;285;gcb893d2e0f_0_671:notes"/>
          <p:cNvSpPr txBox="1">
            <a:spLocks noGrp="1"/>
          </p:cNvSpPr>
          <p:nvPr>
            <p:ph type="sldNum" idx="12"/>
          </p:nvPr>
        </p:nvSpPr>
        <p:spPr>
          <a:xfrm>
            <a:off x="4143587" y="9119474"/>
            <a:ext cx="3169800" cy="4818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cb893d2e0f_0_168: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gcb893d2e0f_0_168: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PAMELA</a:t>
            </a:r>
            <a:endParaRPr/>
          </a:p>
        </p:txBody>
      </p:sp>
      <p:sp>
        <p:nvSpPr>
          <p:cNvPr id="299" name="Google Shape;299;gcb893d2e0f_0_168: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cb893d2e0f_0_180:notes"/>
          <p:cNvSpPr>
            <a:spLocks noGrp="1" noRot="1" noChangeAspect="1"/>
          </p:cNvSpPr>
          <p:nvPr>
            <p:ph type="sldImg" idx="2"/>
          </p:nvPr>
        </p:nvSpPr>
        <p:spPr>
          <a:xfrm>
            <a:off x="731520" y="1200150"/>
            <a:ext cx="5852100" cy="3240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cb893d2e0f_0_180: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spcBef>
                <a:spcPts val="0"/>
              </a:spcBef>
              <a:spcAft>
                <a:spcPts val="0"/>
              </a:spcAft>
              <a:buNone/>
            </a:pPr>
            <a:r>
              <a:rPr lang="en-US"/>
              <a:t>So i the learning objectives I talked a ton about metadata. </a:t>
            </a:r>
            <a:endParaRPr/>
          </a:p>
          <a:p>
            <a:pPr marL="0" lvl="0" indent="0" algn="l" rtl="0">
              <a:spcBef>
                <a:spcPts val="0"/>
              </a:spcBef>
              <a:spcAft>
                <a:spcPts val="0"/>
              </a:spcAft>
              <a:buNone/>
            </a:pPr>
            <a:r>
              <a:rPr lang="en-US"/>
              <a:t>So metadata is defined as </a:t>
            </a:r>
            <a:endParaRPr/>
          </a:p>
          <a:p>
            <a:pPr marL="0" lvl="0" indent="0" algn="l" rtl="0">
              <a:spcBef>
                <a:spcPts val="0"/>
              </a:spcBef>
              <a:spcAft>
                <a:spcPts val="0"/>
              </a:spcAft>
              <a:buNone/>
            </a:pPr>
            <a:endParaRPr/>
          </a:p>
          <a:p>
            <a:pPr marL="0" lvl="0" indent="0" algn="l" rtl="0">
              <a:spcBef>
                <a:spcPts val="0"/>
              </a:spcBef>
              <a:spcAft>
                <a:spcPts val="0"/>
              </a:spcAft>
              <a:buNone/>
            </a:pPr>
            <a:r>
              <a:rPr lang="en-US"/>
              <a:t>[READ] </a:t>
            </a:r>
            <a:endParaRPr/>
          </a:p>
          <a:p>
            <a:pPr marL="0" lvl="0" indent="0" algn="l" rtl="0">
              <a:spcBef>
                <a:spcPts val="0"/>
              </a:spcBef>
              <a:spcAft>
                <a:spcPts val="0"/>
              </a:spcAft>
              <a:buNone/>
            </a:pPr>
            <a:endParaRPr/>
          </a:p>
          <a:p>
            <a:pPr marL="0" lvl="0" indent="0" algn="l" rtl="0">
              <a:spcBef>
                <a:spcPts val="0"/>
              </a:spcBef>
              <a:spcAft>
                <a:spcPts val="0"/>
              </a:spcAft>
              <a:buNone/>
            </a:pPr>
            <a:r>
              <a:rPr lang="en-US"/>
              <a:t>When we talk about creating documentation for a project, or describing your workflow,  we're talking about  metadata. </a:t>
            </a:r>
            <a:endParaRPr/>
          </a:p>
          <a:p>
            <a:pPr marL="0" lvl="0" indent="0" algn="l" rtl="0">
              <a:spcBef>
                <a:spcPts val="0"/>
              </a:spcBef>
              <a:spcAft>
                <a:spcPts val="0"/>
              </a:spcAft>
              <a:buNone/>
            </a:pPr>
            <a:endParaRPr/>
          </a:p>
        </p:txBody>
      </p:sp>
      <p:sp>
        <p:nvSpPr>
          <p:cNvPr id="317" name="Google Shape;317;gcb893d2e0f_0_180: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cb893d2e0f_0_186:notes"/>
          <p:cNvSpPr>
            <a:spLocks noGrp="1" noRot="1" noChangeAspect="1"/>
          </p:cNvSpPr>
          <p:nvPr>
            <p:ph type="sldImg" idx="2"/>
          </p:nvPr>
        </p:nvSpPr>
        <p:spPr>
          <a:xfrm>
            <a:off x="731520" y="1200150"/>
            <a:ext cx="5852100" cy="3240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gcb893d2e0f_0_186: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spcBef>
                <a:spcPts val="0"/>
              </a:spcBef>
              <a:spcAft>
                <a:spcPts val="0"/>
              </a:spcAft>
              <a:buNone/>
            </a:pPr>
            <a:endParaRPr/>
          </a:p>
        </p:txBody>
      </p:sp>
      <p:sp>
        <p:nvSpPr>
          <p:cNvPr id="324" name="Google Shape;324;gcb893d2e0f_0_186: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cb893d2e0f_0_687:notes"/>
          <p:cNvSpPr>
            <a:spLocks noGrp="1" noRot="1" noChangeAspect="1"/>
          </p:cNvSpPr>
          <p:nvPr>
            <p:ph type="sldImg" idx="2"/>
          </p:nvPr>
        </p:nvSpPr>
        <p:spPr>
          <a:xfrm>
            <a:off x="731520" y="1200150"/>
            <a:ext cx="5852100" cy="3240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gcb893d2e0f_0_687: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457200" lvl="0" indent="-317500" algn="l" rtl="0">
              <a:spcBef>
                <a:spcPts val="0"/>
              </a:spcBef>
              <a:spcAft>
                <a:spcPts val="0"/>
              </a:spcAft>
              <a:buSzPts val="1400"/>
              <a:buFont typeface="Arial"/>
              <a:buChar char="●"/>
            </a:pPr>
            <a:r>
              <a:rPr lang="en-US">
                <a:latin typeface="Arial"/>
                <a:ea typeface="Arial"/>
                <a:cs typeface="Arial"/>
                <a:sym typeface="Arial"/>
              </a:rPr>
              <a:t>Increasing University priority: students to have experiential learning opportunities.</a:t>
            </a:r>
            <a:endParaRPr>
              <a:latin typeface="Arial"/>
              <a:ea typeface="Arial"/>
              <a:cs typeface="Arial"/>
              <a:sym typeface="Arial"/>
            </a:endParaRPr>
          </a:p>
          <a:p>
            <a:pPr marL="457200" lvl="0" indent="-317500" algn="l" rtl="0">
              <a:spcBef>
                <a:spcPts val="0"/>
              </a:spcBef>
              <a:spcAft>
                <a:spcPts val="0"/>
              </a:spcAft>
              <a:buSzPts val="1400"/>
              <a:buFont typeface="Arial"/>
              <a:buChar char="●"/>
            </a:pPr>
            <a:r>
              <a:rPr lang="en-US">
                <a:latin typeface="Arial"/>
                <a:ea typeface="Arial"/>
                <a:cs typeface="Arial"/>
                <a:sym typeface="Arial"/>
              </a:rPr>
              <a:t>DataLab has approached this with hackathons, teaching CURE courses, and providing internships and project-based opportunities.</a:t>
            </a:r>
            <a:endParaRPr>
              <a:latin typeface="Arial"/>
              <a:ea typeface="Arial"/>
              <a:cs typeface="Arial"/>
              <a:sym typeface="Arial"/>
            </a:endParaRPr>
          </a:p>
          <a:p>
            <a:pPr marL="457200" lvl="0" indent="-317500" algn="l" rtl="0">
              <a:spcBef>
                <a:spcPts val="0"/>
              </a:spcBef>
              <a:spcAft>
                <a:spcPts val="0"/>
              </a:spcAft>
              <a:buSzPts val="1400"/>
              <a:buFont typeface="Arial"/>
              <a:buChar char="●"/>
            </a:pPr>
            <a:r>
              <a:rPr lang="en-US">
                <a:latin typeface="Arial"/>
                <a:ea typeface="Arial"/>
                <a:cs typeface="Arial"/>
                <a:sym typeface="Arial"/>
              </a:rPr>
              <a:t>Across campus, there are a growing number of capstone, project, and consulting courses in statistics, computer science, science and technology studies. These are being taught at the graduate and undergraduate level, and include required and elective courses. The number of these courses, and the students they enroll, will only increase. Other universities farther along with their data science majors and programs, expressed at a recent UC and CSU -wide CA data science education conference that support for these capstone courses is a major obstacle. Today we will focus on these courses specifically, and we can return to DataLab services as part of the broader EL mission at a later meeting.</a:t>
            </a:r>
            <a:endParaRPr>
              <a:latin typeface="Arial"/>
              <a:ea typeface="Arial"/>
              <a:cs typeface="Arial"/>
              <a:sym typeface="Arial"/>
            </a:endParaRPr>
          </a:p>
        </p:txBody>
      </p:sp>
      <p:sp>
        <p:nvSpPr>
          <p:cNvPr id="336" name="Google Shape;336;gcb893d2e0f_0_687: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cb893d2e0f_0_1160:notes"/>
          <p:cNvSpPr>
            <a:spLocks noGrp="1" noRot="1" noChangeAspect="1"/>
          </p:cNvSpPr>
          <p:nvPr>
            <p:ph type="sldImg" idx="2"/>
          </p:nvPr>
        </p:nvSpPr>
        <p:spPr>
          <a:xfrm>
            <a:off x="731520" y="1200150"/>
            <a:ext cx="5852100" cy="3240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gcb893d2e0f_0_1160:notes"/>
          <p:cNvSpPr txBox="1">
            <a:spLocks noGrp="1"/>
          </p:cNvSpPr>
          <p:nvPr>
            <p:ph type="body" idx="1"/>
          </p:nvPr>
        </p:nvSpPr>
        <p:spPr>
          <a:xfrm>
            <a:off x="731520" y="4620578"/>
            <a:ext cx="5852100" cy="3780600"/>
          </a:xfrm>
          <a:prstGeom prst="rect">
            <a:avLst/>
          </a:prstGeom>
          <a:noFill/>
          <a:ln>
            <a:noFill/>
          </a:ln>
        </p:spPr>
        <p:txBody>
          <a:bodyPr spcFirstLastPara="1" wrap="square" lIns="97000" tIns="48500" rIns="97000" bIns="48500" anchor="t" anchorCtr="0">
            <a:noAutofit/>
          </a:bodyPr>
          <a:lstStyle/>
          <a:p>
            <a:pPr marL="0" lvl="0" indent="0" algn="l" rtl="0">
              <a:lnSpc>
                <a:spcPct val="100000"/>
              </a:lnSpc>
              <a:spcBef>
                <a:spcPts val="0"/>
              </a:spcBef>
              <a:spcAft>
                <a:spcPts val="0"/>
              </a:spcAft>
              <a:buNone/>
            </a:pPr>
            <a:r>
              <a:rPr lang="en-US">
                <a:latin typeface="Arial"/>
                <a:ea typeface="Arial"/>
                <a:cs typeface="Arial"/>
                <a:sym typeface="Arial"/>
              </a:rPr>
              <a:t>BALA</a:t>
            </a:r>
            <a:endParaRPr>
              <a:latin typeface="Arial"/>
              <a:ea typeface="Arial"/>
              <a:cs typeface="Arial"/>
              <a:sym typeface="Arial"/>
            </a:endParaRPr>
          </a:p>
          <a:p>
            <a:pPr marL="0" lvl="0" indent="0" algn="l" rtl="0">
              <a:lnSpc>
                <a:spcPct val="100000"/>
              </a:lnSpc>
              <a:spcBef>
                <a:spcPts val="0"/>
              </a:spcBef>
              <a:spcAft>
                <a:spcPts val="0"/>
              </a:spcAft>
              <a:buNone/>
            </a:pPr>
            <a:endParaRPr>
              <a:latin typeface="Arial"/>
              <a:ea typeface="Arial"/>
              <a:cs typeface="Arial"/>
              <a:sym typeface="Arial"/>
            </a:endParaRPr>
          </a:p>
          <a:p>
            <a:pPr marL="0" lvl="0" indent="0" algn="l" rtl="0">
              <a:lnSpc>
                <a:spcPct val="100000"/>
              </a:lnSpc>
              <a:spcBef>
                <a:spcPts val="0"/>
              </a:spcBef>
              <a:spcAft>
                <a:spcPts val="0"/>
              </a:spcAft>
              <a:buNone/>
            </a:pPr>
            <a:r>
              <a:rPr lang="en-US">
                <a:latin typeface="Arial"/>
                <a:ea typeface="Arial"/>
                <a:cs typeface="Arial"/>
                <a:sym typeface="Arial"/>
              </a:rPr>
              <a:t>Instructors of these courses need to identify, vett, and connect with suitable projects and partners to provide their students with authentic, applied learning experiences.</a:t>
            </a:r>
            <a:endParaRPr>
              <a:latin typeface="Arial"/>
              <a:ea typeface="Arial"/>
              <a:cs typeface="Arial"/>
              <a:sym typeface="Arial"/>
            </a:endParaRPr>
          </a:p>
          <a:p>
            <a:pPr marL="0" lvl="0" indent="0" algn="l" rtl="0">
              <a:lnSpc>
                <a:spcPct val="100000"/>
              </a:lnSpc>
              <a:spcBef>
                <a:spcPts val="0"/>
              </a:spcBef>
              <a:spcAft>
                <a:spcPts val="0"/>
              </a:spcAft>
              <a:buNone/>
            </a:pPr>
            <a:endParaRPr>
              <a:latin typeface="Arial"/>
              <a:ea typeface="Arial"/>
              <a:cs typeface="Arial"/>
              <a:sym typeface="Arial"/>
            </a:endParaRPr>
          </a:p>
          <a:p>
            <a:pPr marL="0" lvl="0" indent="0" algn="l" rtl="0">
              <a:lnSpc>
                <a:spcPct val="100000"/>
              </a:lnSpc>
              <a:spcBef>
                <a:spcPts val="0"/>
              </a:spcBef>
              <a:spcAft>
                <a:spcPts val="0"/>
              </a:spcAft>
              <a:buNone/>
            </a:pPr>
            <a:r>
              <a:rPr lang="en-US">
                <a:latin typeface="Arial"/>
                <a:ea typeface="Arial"/>
                <a:cs typeface="Arial"/>
                <a:sym typeface="Arial"/>
              </a:rPr>
              <a:t>Meanwhile there is a strong demand for Data Science Consulting and Collaboration on campus (way more than current resources permit). </a:t>
            </a:r>
            <a:r>
              <a:rPr lang="en-US">
                <a:solidFill>
                  <a:srgbClr val="262626"/>
                </a:solidFill>
                <a:latin typeface="Arial"/>
                <a:ea typeface="Arial"/>
                <a:cs typeface="Arial"/>
                <a:sym typeface="Arial"/>
              </a:rPr>
              <a:t>Insatiable demand driven by both traditional and emerging data savvy disciplines. Advisory group may relate to it: you would have liked quick data science input or even more long-term collaboration on data science projects. Given our current bandwidth, are there any obvious and strategic ways in which we can expand our outreach and increase impact ?</a:t>
            </a:r>
            <a:endParaRPr>
              <a:solidFill>
                <a:srgbClr val="262626"/>
              </a:solidFill>
              <a:latin typeface="Arial"/>
              <a:ea typeface="Arial"/>
              <a:cs typeface="Arial"/>
              <a:sym typeface="Arial"/>
            </a:endParaRPr>
          </a:p>
          <a:p>
            <a:pPr marL="0" lvl="0" indent="0" algn="l" rtl="0">
              <a:lnSpc>
                <a:spcPct val="100000"/>
              </a:lnSpc>
              <a:spcBef>
                <a:spcPts val="0"/>
              </a:spcBef>
              <a:spcAft>
                <a:spcPts val="0"/>
              </a:spcAft>
              <a:buNone/>
            </a:pPr>
            <a:endParaRPr>
              <a:solidFill>
                <a:srgbClr val="262626"/>
              </a:solidFill>
              <a:latin typeface="Arial"/>
              <a:ea typeface="Arial"/>
              <a:cs typeface="Arial"/>
              <a:sym typeface="Arial"/>
            </a:endParaRPr>
          </a:p>
          <a:p>
            <a:pPr marL="0" lvl="0" indent="0" algn="l" rtl="0">
              <a:lnSpc>
                <a:spcPct val="100000"/>
              </a:lnSpc>
              <a:spcBef>
                <a:spcPts val="0"/>
              </a:spcBef>
              <a:spcAft>
                <a:spcPts val="0"/>
              </a:spcAft>
              <a:buNone/>
            </a:pPr>
            <a:r>
              <a:rPr lang="en-US">
                <a:solidFill>
                  <a:srgbClr val="262626"/>
                </a:solidFill>
                <a:latin typeface="Arial"/>
                <a:ea typeface="Arial"/>
                <a:cs typeface="Arial"/>
                <a:sym typeface="Arial"/>
              </a:rPr>
              <a:t>Can we bring together these untapped resources on campus and leverage the synergies? And consequently, increase data science training opportunities and research partnerships significantly?</a:t>
            </a:r>
            <a:endParaRPr>
              <a:solidFill>
                <a:srgbClr val="262626"/>
              </a:solidFill>
              <a:latin typeface="Arial"/>
              <a:ea typeface="Arial"/>
              <a:cs typeface="Arial"/>
              <a:sym typeface="Arial"/>
            </a:endParaRPr>
          </a:p>
        </p:txBody>
      </p:sp>
      <p:sp>
        <p:nvSpPr>
          <p:cNvPr id="352" name="Google Shape;352;gcb893d2e0f_0_1160:notes"/>
          <p:cNvSpPr txBox="1">
            <a:spLocks noGrp="1"/>
          </p:cNvSpPr>
          <p:nvPr>
            <p:ph type="sldNum" idx="12"/>
          </p:nvPr>
        </p:nvSpPr>
        <p:spPr>
          <a:xfrm>
            <a:off x="4143587" y="9119474"/>
            <a:ext cx="3169800" cy="481500"/>
          </a:xfrm>
          <a:prstGeom prst="rect">
            <a:avLst/>
          </a:prstGeom>
          <a:noFill/>
          <a:ln>
            <a:noFill/>
          </a:ln>
        </p:spPr>
        <p:txBody>
          <a:bodyPr spcFirstLastPara="1" wrap="square" lIns="97000" tIns="48500" rIns="97000" bIns="485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ext + Image Blue">
  <p:cSld name="Text + Image Blue">
    <p:spTree>
      <p:nvGrpSpPr>
        <p:cNvPr id="1" name="Shape 17"/>
        <p:cNvGrpSpPr/>
        <p:nvPr/>
      </p:nvGrpSpPr>
      <p:grpSpPr>
        <a:xfrm>
          <a:off x="0" y="0"/>
          <a:ext cx="0" cy="0"/>
          <a:chOff x="0" y="0"/>
          <a:chExt cx="0" cy="0"/>
        </a:xfrm>
      </p:grpSpPr>
      <p:pic>
        <p:nvPicPr>
          <p:cNvPr id="18" name="Google Shape;18;p2"/>
          <p:cNvPicPr preferRelativeResize="0"/>
          <p:nvPr/>
        </p:nvPicPr>
        <p:blipFill rotWithShape="1">
          <a:blip r:embed="rId2">
            <a:alphaModFix/>
          </a:blip>
          <a:srcRect/>
          <a:stretch/>
        </p:blipFill>
        <p:spPr>
          <a:xfrm>
            <a:off x="0" y="0"/>
            <a:ext cx="12192002" cy="6858000"/>
          </a:xfrm>
          <a:prstGeom prst="rect">
            <a:avLst/>
          </a:prstGeom>
          <a:noFill/>
          <a:ln>
            <a:noFill/>
          </a:ln>
        </p:spPr>
      </p:pic>
      <p:sp>
        <p:nvSpPr>
          <p:cNvPr id="19" name="Google Shape;19;p2"/>
          <p:cNvSpPr txBox="1">
            <a:spLocks noGrp="1"/>
          </p:cNvSpPr>
          <p:nvPr>
            <p:ph type="title"/>
          </p:nvPr>
        </p:nvSpPr>
        <p:spPr>
          <a:xfrm>
            <a:off x="609601" y="274638"/>
            <a:ext cx="9980612"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002855"/>
              </a:buClr>
              <a:buSzPts val="1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body" idx="1"/>
          </p:nvPr>
        </p:nvSpPr>
        <p:spPr>
          <a:xfrm>
            <a:off x="609600" y="1600201"/>
            <a:ext cx="5408613" cy="4041648"/>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rgbClr val="002855"/>
              </a:buClr>
              <a:buSzPts val="2800"/>
              <a:buChar char="•"/>
              <a:defRPr sz="2800">
                <a:latin typeface="Arial"/>
                <a:ea typeface="Arial"/>
                <a:cs typeface="Arial"/>
                <a:sym typeface="Arial"/>
              </a:defRPr>
            </a:lvl1pPr>
            <a:lvl2pPr marL="914400" lvl="1" indent="-381000" algn="l">
              <a:lnSpc>
                <a:spcPct val="100000"/>
              </a:lnSpc>
              <a:spcBef>
                <a:spcPts val="480"/>
              </a:spcBef>
              <a:spcAft>
                <a:spcPts val="0"/>
              </a:spcAft>
              <a:buClr>
                <a:srgbClr val="002855"/>
              </a:buClr>
              <a:buSzPts val="2400"/>
              <a:buChar char="–"/>
              <a:defRPr sz="2400">
                <a:latin typeface="Arial"/>
                <a:ea typeface="Arial"/>
                <a:cs typeface="Arial"/>
                <a:sym typeface="Arial"/>
              </a:defRPr>
            </a:lvl2pPr>
            <a:lvl3pPr marL="1371600" lvl="2" indent="-355600" algn="l">
              <a:lnSpc>
                <a:spcPct val="100000"/>
              </a:lnSpc>
              <a:spcBef>
                <a:spcPts val="400"/>
              </a:spcBef>
              <a:spcAft>
                <a:spcPts val="0"/>
              </a:spcAft>
              <a:buClr>
                <a:srgbClr val="002855"/>
              </a:buClr>
              <a:buSzPts val="2000"/>
              <a:buChar char="•"/>
              <a:defRPr sz="2000">
                <a:latin typeface="Arial"/>
                <a:ea typeface="Arial"/>
                <a:cs typeface="Arial"/>
                <a:sym typeface="Arial"/>
              </a:defRPr>
            </a:lvl3pPr>
            <a:lvl4pPr marL="1828800" lvl="3" indent="-342900" algn="l">
              <a:lnSpc>
                <a:spcPct val="100000"/>
              </a:lnSpc>
              <a:spcBef>
                <a:spcPts val="360"/>
              </a:spcBef>
              <a:spcAft>
                <a:spcPts val="0"/>
              </a:spcAft>
              <a:buClr>
                <a:srgbClr val="002855"/>
              </a:buClr>
              <a:buSzPts val="1800"/>
              <a:buChar char="–"/>
              <a:defRPr sz="1800">
                <a:latin typeface="Arial"/>
                <a:ea typeface="Arial"/>
                <a:cs typeface="Arial"/>
                <a:sym typeface="Arial"/>
              </a:defRPr>
            </a:lvl4pPr>
            <a:lvl5pPr marL="2286000" lvl="4" indent="-342900" algn="l">
              <a:lnSpc>
                <a:spcPct val="100000"/>
              </a:lnSpc>
              <a:spcBef>
                <a:spcPts val="360"/>
              </a:spcBef>
              <a:spcAft>
                <a:spcPts val="0"/>
              </a:spcAft>
              <a:buClr>
                <a:srgbClr val="002855"/>
              </a:buClr>
              <a:buSzPts val="1800"/>
              <a:buChar char="»"/>
              <a:defRPr sz="1800">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sz="1800">
                <a:latin typeface="Arial"/>
                <a:ea typeface="Arial"/>
                <a:cs typeface="Arial"/>
                <a:sym typeface="Arial"/>
              </a:defRPr>
            </a:lvl6pPr>
            <a:lvl7pPr marL="3200400" lvl="6" indent="-342900" algn="l">
              <a:lnSpc>
                <a:spcPct val="100000"/>
              </a:lnSpc>
              <a:spcBef>
                <a:spcPts val="360"/>
              </a:spcBef>
              <a:spcAft>
                <a:spcPts val="0"/>
              </a:spcAft>
              <a:buClr>
                <a:schemeClr val="dk1"/>
              </a:buClr>
              <a:buSzPts val="1800"/>
              <a:buChar char="•"/>
              <a:defRPr sz="1800">
                <a:latin typeface="Arial"/>
                <a:ea typeface="Arial"/>
                <a:cs typeface="Arial"/>
                <a:sym typeface="Arial"/>
              </a:defRPr>
            </a:lvl7pPr>
            <a:lvl8pPr marL="3657600" lvl="7" indent="-342900" algn="l">
              <a:lnSpc>
                <a:spcPct val="100000"/>
              </a:lnSpc>
              <a:spcBef>
                <a:spcPts val="360"/>
              </a:spcBef>
              <a:spcAft>
                <a:spcPts val="0"/>
              </a:spcAft>
              <a:buClr>
                <a:schemeClr val="dk1"/>
              </a:buClr>
              <a:buSzPts val="1800"/>
              <a:buChar char="•"/>
              <a:defRPr sz="1800">
                <a:latin typeface="Arial"/>
                <a:ea typeface="Arial"/>
                <a:cs typeface="Arial"/>
                <a:sym typeface="Arial"/>
              </a:defRPr>
            </a:lvl8pPr>
            <a:lvl9pPr marL="4114800" lvl="8" indent="-342900" algn="l">
              <a:lnSpc>
                <a:spcPct val="100000"/>
              </a:lnSpc>
              <a:spcBef>
                <a:spcPts val="360"/>
              </a:spcBef>
              <a:spcAft>
                <a:spcPts val="0"/>
              </a:spcAft>
              <a:buClr>
                <a:schemeClr val="dk1"/>
              </a:buClr>
              <a:buSzPts val="1800"/>
              <a:buChar char="•"/>
              <a:defRPr sz="1800">
                <a:latin typeface="Arial"/>
                <a:ea typeface="Arial"/>
                <a:cs typeface="Arial"/>
                <a:sym typeface="Arial"/>
              </a:defRPr>
            </a:lvl9pPr>
          </a:lstStyle>
          <a:p>
            <a:endParaRPr/>
          </a:p>
        </p:txBody>
      </p:sp>
      <p:sp>
        <p:nvSpPr>
          <p:cNvPr id="21" name="Google Shape;21;p2"/>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2"/>
          <p:cNvSpPr/>
          <p:nvPr/>
        </p:nvSpPr>
        <p:spPr>
          <a:xfrm>
            <a:off x="609600" y="5715000"/>
            <a:ext cx="2436812" cy="762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Proxima Nova"/>
              <a:ea typeface="Proxima Nova"/>
              <a:cs typeface="Proxima Nova"/>
              <a:sym typeface="Proxima Nov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Quote + Image">
  <p:cSld name="Quote + Image">
    <p:spTree>
      <p:nvGrpSpPr>
        <p:cNvPr id="1" name="Shape 85"/>
        <p:cNvGrpSpPr/>
        <p:nvPr/>
      </p:nvGrpSpPr>
      <p:grpSpPr>
        <a:xfrm>
          <a:off x="0" y="0"/>
          <a:ext cx="0" cy="0"/>
          <a:chOff x="0" y="0"/>
          <a:chExt cx="0" cy="0"/>
        </a:xfrm>
      </p:grpSpPr>
      <p:sp>
        <p:nvSpPr>
          <p:cNvPr id="86" name="Google Shape;86;p11"/>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1"/>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1"/>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with Caption">
  <p:cSld name="Picture with Caption">
    <p:spTree>
      <p:nvGrpSpPr>
        <p:cNvPr id="1" name="Shape 89"/>
        <p:cNvGrpSpPr/>
        <p:nvPr/>
      </p:nvGrpSpPr>
      <p:grpSpPr>
        <a:xfrm>
          <a:off x="0" y="0"/>
          <a:ext cx="0" cy="0"/>
          <a:chOff x="0" y="0"/>
          <a:chExt cx="0" cy="0"/>
        </a:xfrm>
      </p:grpSpPr>
      <p:pic>
        <p:nvPicPr>
          <p:cNvPr id="90" name="Google Shape;90;p12"/>
          <p:cNvPicPr preferRelativeResize="0"/>
          <p:nvPr/>
        </p:nvPicPr>
        <p:blipFill rotWithShape="1">
          <a:blip r:embed="rId2">
            <a:alphaModFix/>
          </a:blip>
          <a:srcRect/>
          <a:stretch/>
        </p:blipFill>
        <p:spPr>
          <a:xfrm>
            <a:off x="0" y="0"/>
            <a:ext cx="12192002" cy="6858000"/>
          </a:xfrm>
          <a:prstGeom prst="rect">
            <a:avLst/>
          </a:prstGeom>
          <a:noFill/>
          <a:ln>
            <a:noFill/>
          </a:ln>
        </p:spPr>
      </p:pic>
      <p:sp>
        <p:nvSpPr>
          <p:cNvPr id="91" name="Google Shape;91;p12"/>
          <p:cNvSpPr txBox="1">
            <a:spLocks noGrp="1"/>
          </p:cNvSpPr>
          <p:nvPr>
            <p:ph type="body" idx="1"/>
          </p:nvPr>
        </p:nvSpPr>
        <p:spPr>
          <a:xfrm>
            <a:off x="1827212" y="5486400"/>
            <a:ext cx="7313612" cy="838200"/>
          </a:xfrm>
          <a:prstGeom prst="rect">
            <a:avLst/>
          </a:prstGeom>
          <a:noFill/>
          <a:ln>
            <a:noFill/>
          </a:ln>
        </p:spPr>
        <p:txBody>
          <a:bodyPr spcFirstLastPara="1" wrap="square" lIns="91425" tIns="45700" rIns="91425" bIns="45700" anchor="ctr" anchorCtr="0">
            <a:noAutofit/>
          </a:bodyPr>
          <a:lstStyle>
            <a:lvl1pPr marL="457200" lvl="0" indent="-228600" algn="l">
              <a:lnSpc>
                <a:spcPct val="100000"/>
              </a:lnSpc>
              <a:spcBef>
                <a:spcPts val="480"/>
              </a:spcBef>
              <a:spcAft>
                <a:spcPts val="0"/>
              </a:spcAft>
              <a:buClr>
                <a:srgbClr val="A5A5A5"/>
              </a:buClr>
              <a:buSzPts val="2400"/>
              <a:buNone/>
              <a:defRPr sz="2400">
                <a:solidFill>
                  <a:srgbClr val="A5A5A5"/>
                </a:solidFill>
              </a:defRPr>
            </a:lvl1pPr>
            <a:lvl2pPr marL="914400" lvl="1" indent="-228600" algn="l">
              <a:lnSpc>
                <a:spcPct val="100000"/>
              </a:lnSpc>
              <a:spcBef>
                <a:spcPts val="240"/>
              </a:spcBef>
              <a:spcAft>
                <a:spcPts val="0"/>
              </a:spcAft>
              <a:buClr>
                <a:srgbClr val="002855"/>
              </a:buClr>
              <a:buSzPts val="1200"/>
              <a:buNone/>
              <a:defRPr sz="1200"/>
            </a:lvl2pPr>
            <a:lvl3pPr marL="1371600" lvl="2" indent="-228600" algn="l">
              <a:lnSpc>
                <a:spcPct val="100000"/>
              </a:lnSpc>
              <a:spcBef>
                <a:spcPts val="200"/>
              </a:spcBef>
              <a:spcAft>
                <a:spcPts val="0"/>
              </a:spcAft>
              <a:buClr>
                <a:srgbClr val="002855"/>
              </a:buClr>
              <a:buSzPts val="1000"/>
              <a:buNone/>
              <a:defRPr sz="1000"/>
            </a:lvl3pPr>
            <a:lvl4pPr marL="1828800" lvl="3" indent="-228600" algn="l">
              <a:lnSpc>
                <a:spcPct val="100000"/>
              </a:lnSpc>
              <a:spcBef>
                <a:spcPts val="180"/>
              </a:spcBef>
              <a:spcAft>
                <a:spcPts val="0"/>
              </a:spcAft>
              <a:buClr>
                <a:srgbClr val="002855"/>
              </a:buClr>
              <a:buSzPts val="900"/>
              <a:buNone/>
              <a:defRPr sz="900"/>
            </a:lvl4pPr>
            <a:lvl5pPr marL="2286000" lvl="4" indent="-228600" algn="l">
              <a:lnSpc>
                <a:spcPct val="100000"/>
              </a:lnSpc>
              <a:spcBef>
                <a:spcPts val="180"/>
              </a:spcBef>
              <a:spcAft>
                <a:spcPts val="0"/>
              </a:spcAft>
              <a:buClr>
                <a:srgbClr val="002855"/>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92" name="Google Shape;92;p12"/>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2"/>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2"/>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
        <p:nvSpPr>
          <p:cNvPr id="95" name="Google Shape;95;p12"/>
          <p:cNvSpPr/>
          <p:nvPr/>
        </p:nvSpPr>
        <p:spPr>
          <a:xfrm>
            <a:off x="9599612" y="5838825"/>
            <a:ext cx="2436812" cy="762000"/>
          </a:xfrm>
          <a:prstGeom prst="rect">
            <a:avLst/>
          </a:prstGeom>
          <a:solidFill>
            <a:srgbClr val="00285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Proxima Nova"/>
              <a:ea typeface="Proxima Nova"/>
              <a:cs typeface="Proxima Nova"/>
              <a:sym typeface="Proxima Nov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hart &amp; Data" type="titleOnly">
  <p:cSld name="TITLE_ONLY">
    <p:spTree>
      <p:nvGrpSpPr>
        <p:cNvPr id="1" name="Shape 96"/>
        <p:cNvGrpSpPr/>
        <p:nvPr/>
      </p:nvGrpSpPr>
      <p:grpSpPr>
        <a:xfrm>
          <a:off x="0" y="0"/>
          <a:ext cx="0" cy="0"/>
          <a:chOff x="0" y="0"/>
          <a:chExt cx="0" cy="0"/>
        </a:xfrm>
      </p:grpSpPr>
      <p:sp>
        <p:nvSpPr>
          <p:cNvPr id="97" name="Google Shape;97;p13"/>
          <p:cNvSpPr txBox="1">
            <a:spLocks noGrp="1"/>
          </p:cNvSpPr>
          <p:nvPr>
            <p:ph type="title"/>
          </p:nvPr>
        </p:nvSpPr>
        <p:spPr>
          <a:xfrm>
            <a:off x="609601" y="274638"/>
            <a:ext cx="9980612"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00285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3"/>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13"/>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3"/>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
        <p:nvSpPr>
          <p:cNvPr id="101" name="Google Shape;101;p13"/>
          <p:cNvSpPr/>
          <p:nvPr/>
        </p:nvSpPr>
        <p:spPr>
          <a:xfrm>
            <a:off x="609600" y="5715000"/>
            <a:ext cx="2436812" cy="762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Proxima Nova"/>
              <a:ea typeface="Proxima Nova"/>
              <a:cs typeface="Proxima Nova"/>
              <a:sym typeface="Proxima Nov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ps &amp; Tricks">
  <p:cSld name="Tips &amp; Tricks">
    <p:spTree>
      <p:nvGrpSpPr>
        <p:cNvPr id="1" name="Shape 102"/>
        <p:cNvGrpSpPr/>
        <p:nvPr/>
      </p:nvGrpSpPr>
      <p:grpSpPr>
        <a:xfrm>
          <a:off x="0" y="0"/>
          <a:ext cx="0" cy="0"/>
          <a:chOff x="0" y="0"/>
          <a:chExt cx="0" cy="0"/>
        </a:xfrm>
      </p:grpSpPr>
      <p:pic>
        <p:nvPicPr>
          <p:cNvPr id="103" name="Google Shape;103;p14"/>
          <p:cNvPicPr preferRelativeResize="0"/>
          <p:nvPr/>
        </p:nvPicPr>
        <p:blipFill rotWithShape="1">
          <a:blip r:embed="rId2">
            <a:alphaModFix/>
          </a:blip>
          <a:srcRect/>
          <a:stretch/>
        </p:blipFill>
        <p:spPr>
          <a:xfrm>
            <a:off x="0" y="0"/>
            <a:ext cx="12192002" cy="6858000"/>
          </a:xfrm>
          <a:prstGeom prst="rect">
            <a:avLst/>
          </a:prstGeom>
          <a:noFill/>
          <a:ln>
            <a:noFill/>
          </a:ln>
        </p:spPr>
      </p:pic>
      <p:sp>
        <p:nvSpPr>
          <p:cNvPr id="104" name="Google Shape;104;p14"/>
          <p:cNvSpPr txBox="1">
            <a:spLocks noGrp="1"/>
          </p:cNvSpPr>
          <p:nvPr>
            <p:ph type="title"/>
          </p:nvPr>
        </p:nvSpPr>
        <p:spPr>
          <a:xfrm>
            <a:off x="609601" y="274638"/>
            <a:ext cx="9980612"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002855"/>
              </a:buClr>
              <a:buSzPts val="4400"/>
              <a:buFont typeface="Proxima Nov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14"/>
          <p:cNvSpPr txBox="1">
            <a:spLocks noGrp="1"/>
          </p:cNvSpPr>
          <p:nvPr>
            <p:ph type="body" idx="1"/>
          </p:nvPr>
        </p:nvSpPr>
        <p:spPr>
          <a:xfrm>
            <a:off x="608012" y="1524001"/>
            <a:ext cx="5384800" cy="43434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rgbClr val="002855"/>
              </a:buClr>
              <a:buSzPts val="2800"/>
              <a:buChar char="•"/>
              <a:defRPr sz="2800"/>
            </a:lvl1pPr>
            <a:lvl2pPr marL="914400" lvl="1" indent="-228600" algn="l">
              <a:lnSpc>
                <a:spcPct val="100000"/>
              </a:lnSpc>
              <a:spcBef>
                <a:spcPts val="480"/>
              </a:spcBef>
              <a:spcAft>
                <a:spcPts val="0"/>
              </a:spcAft>
              <a:buClr>
                <a:srgbClr val="ED8B00"/>
              </a:buClr>
              <a:buSzPts val="2400"/>
              <a:buFont typeface="Proxima Nova"/>
              <a:buNone/>
              <a:defRPr sz="2400">
                <a:solidFill>
                  <a:srgbClr val="ED8B00"/>
                </a:solidFill>
              </a:defRPr>
            </a:lvl2pPr>
            <a:lvl3pPr marL="1371600" lvl="2" indent="-342900" algn="l">
              <a:lnSpc>
                <a:spcPct val="100000"/>
              </a:lnSpc>
              <a:spcBef>
                <a:spcPts val="360"/>
              </a:spcBef>
              <a:spcAft>
                <a:spcPts val="0"/>
              </a:spcAft>
              <a:buClr>
                <a:srgbClr val="002855"/>
              </a:buClr>
              <a:buSzPts val="1800"/>
              <a:buChar char="•"/>
              <a:defRPr sz="1800"/>
            </a:lvl3pPr>
            <a:lvl4pPr marL="1828800" lvl="3" indent="-330200" algn="l">
              <a:lnSpc>
                <a:spcPct val="100000"/>
              </a:lnSpc>
              <a:spcBef>
                <a:spcPts val="320"/>
              </a:spcBef>
              <a:spcAft>
                <a:spcPts val="0"/>
              </a:spcAft>
              <a:buClr>
                <a:srgbClr val="002855"/>
              </a:buClr>
              <a:buSzPts val="1600"/>
              <a:buChar char="–"/>
              <a:defRPr sz="1600"/>
            </a:lvl4pPr>
            <a:lvl5pPr marL="2286000" lvl="4" indent="-330200" algn="l">
              <a:lnSpc>
                <a:spcPct val="100000"/>
              </a:lnSpc>
              <a:spcBef>
                <a:spcPts val="320"/>
              </a:spcBef>
              <a:spcAft>
                <a:spcPts val="0"/>
              </a:spcAft>
              <a:buClr>
                <a:srgbClr val="002855"/>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06" name="Google Shape;106;p14"/>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14"/>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14"/>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End Title">
  <p:cSld name="End Title">
    <p:spTree>
      <p:nvGrpSpPr>
        <p:cNvPr id="1" name="Shape 109"/>
        <p:cNvGrpSpPr/>
        <p:nvPr/>
      </p:nvGrpSpPr>
      <p:grpSpPr>
        <a:xfrm>
          <a:off x="0" y="0"/>
          <a:ext cx="0" cy="0"/>
          <a:chOff x="0" y="0"/>
          <a:chExt cx="0" cy="0"/>
        </a:xfrm>
      </p:grpSpPr>
      <p:pic>
        <p:nvPicPr>
          <p:cNvPr id="110" name="Google Shape;110;p15"/>
          <p:cNvPicPr preferRelativeResize="0"/>
          <p:nvPr/>
        </p:nvPicPr>
        <p:blipFill rotWithShape="1">
          <a:blip r:embed="rId2">
            <a:alphaModFix/>
          </a:blip>
          <a:srcRect/>
          <a:stretch/>
        </p:blipFill>
        <p:spPr>
          <a:xfrm>
            <a:off x="0" y="0"/>
            <a:ext cx="12192002" cy="6858000"/>
          </a:xfrm>
          <a:prstGeom prst="rect">
            <a:avLst/>
          </a:prstGeom>
          <a:noFill/>
          <a:ln>
            <a:noFill/>
          </a:ln>
        </p:spPr>
      </p:pic>
      <p:sp>
        <p:nvSpPr>
          <p:cNvPr id="111" name="Google Shape;111;p15"/>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15"/>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5"/>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
        <p:nvSpPr>
          <p:cNvPr id="114" name="Google Shape;114;p15"/>
          <p:cNvSpPr txBox="1">
            <a:spLocks noGrp="1"/>
          </p:cNvSpPr>
          <p:nvPr>
            <p:ph type="ctrTitle"/>
          </p:nvPr>
        </p:nvSpPr>
        <p:spPr>
          <a:xfrm>
            <a:off x="760412" y="2819400"/>
            <a:ext cx="8534400" cy="22098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lt1"/>
              </a:buClr>
              <a:buSzPts val="3200"/>
              <a:buFont typeface="Proxima Nova"/>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15"/>
          <p:cNvSpPr/>
          <p:nvPr/>
        </p:nvSpPr>
        <p:spPr>
          <a:xfrm>
            <a:off x="812799" y="692150"/>
            <a:ext cx="3351213" cy="1289050"/>
          </a:xfrm>
          <a:prstGeom prst="rect">
            <a:avLst/>
          </a:prstGeom>
          <a:solidFill>
            <a:srgbClr val="00285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Proxima Nova"/>
              <a:ea typeface="Proxima Nova"/>
              <a:cs typeface="Proxima Nova"/>
              <a:sym typeface="Proxima Nov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Blank - Gold Left">
  <p:cSld name="Blank - Gold Left">
    <p:spTree>
      <p:nvGrpSpPr>
        <p:cNvPr id="1" name="Shape 116"/>
        <p:cNvGrpSpPr/>
        <p:nvPr/>
      </p:nvGrpSpPr>
      <p:grpSpPr>
        <a:xfrm>
          <a:off x="0" y="0"/>
          <a:ext cx="0" cy="0"/>
          <a:chOff x="0" y="0"/>
          <a:chExt cx="0" cy="0"/>
        </a:xfrm>
      </p:grpSpPr>
      <p:pic>
        <p:nvPicPr>
          <p:cNvPr id="117" name="Google Shape;117;p16"/>
          <p:cNvPicPr preferRelativeResize="0"/>
          <p:nvPr/>
        </p:nvPicPr>
        <p:blipFill rotWithShape="1">
          <a:blip r:embed="rId2">
            <a:alphaModFix/>
          </a:blip>
          <a:srcRect/>
          <a:stretch/>
        </p:blipFill>
        <p:spPr>
          <a:xfrm>
            <a:off x="0" y="0"/>
            <a:ext cx="12192002" cy="6858000"/>
          </a:xfrm>
          <a:prstGeom prst="rect">
            <a:avLst/>
          </a:prstGeom>
          <a:noFill/>
          <a:ln>
            <a:noFill/>
          </a:ln>
        </p:spPr>
      </p:pic>
      <p:sp>
        <p:nvSpPr>
          <p:cNvPr id="118" name="Google Shape;118;p16"/>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16"/>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16"/>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
        <p:nvSpPr>
          <p:cNvPr id="121" name="Google Shape;121;p16"/>
          <p:cNvSpPr/>
          <p:nvPr/>
        </p:nvSpPr>
        <p:spPr>
          <a:xfrm>
            <a:off x="9752013" y="5715000"/>
            <a:ext cx="2436812" cy="762000"/>
          </a:xfrm>
          <a:prstGeom prst="rect">
            <a:avLst/>
          </a:prstGeom>
          <a:solidFill>
            <a:srgbClr val="00285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Proxima Nova"/>
              <a:ea typeface="Proxima Nova"/>
              <a:cs typeface="Proxima Nova"/>
              <a:sym typeface="Proxima Nova"/>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Blank - Gold Right">
  <p:cSld name="Blank - Gold Right">
    <p:spTree>
      <p:nvGrpSpPr>
        <p:cNvPr id="1" name="Shape 122"/>
        <p:cNvGrpSpPr/>
        <p:nvPr/>
      </p:nvGrpSpPr>
      <p:grpSpPr>
        <a:xfrm>
          <a:off x="0" y="0"/>
          <a:ext cx="0" cy="0"/>
          <a:chOff x="0" y="0"/>
          <a:chExt cx="0" cy="0"/>
        </a:xfrm>
      </p:grpSpPr>
      <p:pic>
        <p:nvPicPr>
          <p:cNvPr id="123" name="Google Shape;123;p17"/>
          <p:cNvPicPr preferRelativeResize="0"/>
          <p:nvPr/>
        </p:nvPicPr>
        <p:blipFill rotWithShape="1">
          <a:blip r:embed="rId2">
            <a:alphaModFix/>
          </a:blip>
          <a:srcRect/>
          <a:stretch/>
        </p:blipFill>
        <p:spPr>
          <a:xfrm>
            <a:off x="0" y="0"/>
            <a:ext cx="12192002" cy="6858000"/>
          </a:xfrm>
          <a:prstGeom prst="rect">
            <a:avLst/>
          </a:prstGeom>
          <a:noFill/>
          <a:ln>
            <a:noFill/>
          </a:ln>
        </p:spPr>
      </p:pic>
      <p:sp>
        <p:nvSpPr>
          <p:cNvPr id="124" name="Google Shape;124;p17"/>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17"/>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
        <p:nvSpPr>
          <p:cNvPr id="126" name="Google Shape;126;p17"/>
          <p:cNvSpPr/>
          <p:nvPr/>
        </p:nvSpPr>
        <p:spPr>
          <a:xfrm>
            <a:off x="609600" y="5715000"/>
            <a:ext cx="2436812" cy="762000"/>
          </a:xfrm>
          <a:prstGeom prst="rect">
            <a:avLst/>
          </a:prstGeom>
          <a:solidFill>
            <a:srgbClr val="00285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Proxima Nova"/>
              <a:ea typeface="Proxima Nova"/>
              <a:cs typeface="Proxima Nova"/>
              <a:sym typeface="Proxima Nova"/>
            </a:endParaRPr>
          </a:p>
        </p:txBody>
      </p:sp>
      <p:sp>
        <p:nvSpPr>
          <p:cNvPr id="127" name="Google Shape;127;p17"/>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About DataLab">
  <p:cSld name="About DataLab">
    <p:spTree>
      <p:nvGrpSpPr>
        <p:cNvPr id="1" name="Shape 16"/>
        <p:cNvGrpSpPr/>
        <p:nvPr/>
      </p:nvGrpSpPr>
      <p:grpSpPr>
        <a:xfrm>
          <a:off x="0" y="0"/>
          <a:ext cx="0" cy="0"/>
          <a:chOff x="0" y="0"/>
          <a:chExt cx="0" cy="0"/>
        </a:xfrm>
      </p:grpSpPr>
      <p:sp>
        <p:nvSpPr>
          <p:cNvPr id="17" name="Google Shape;17;p3"/>
          <p:cNvSpPr/>
          <p:nvPr/>
        </p:nvSpPr>
        <p:spPr>
          <a:xfrm>
            <a:off x="0" y="0"/>
            <a:ext cx="12188825" cy="685278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b="0" i="0" u="none" strike="noStrike" cap="none">
              <a:solidFill>
                <a:schemeClr val="lt1"/>
              </a:solidFill>
              <a:latin typeface="Calibri"/>
              <a:ea typeface="Calibri"/>
              <a:cs typeface="Calibri"/>
              <a:sym typeface="Calibri"/>
            </a:endParaRPr>
          </a:p>
        </p:txBody>
      </p:sp>
      <p:sp>
        <p:nvSpPr>
          <p:cNvPr id="18" name="Google Shape;18;p3"/>
          <p:cNvSpPr txBox="1">
            <a:spLocks noGrp="1"/>
          </p:cNvSpPr>
          <p:nvPr>
            <p:ph type="subTitle" idx="1"/>
          </p:nvPr>
        </p:nvSpPr>
        <p:spPr>
          <a:xfrm>
            <a:off x="609600" y="5763379"/>
            <a:ext cx="5105400" cy="461665"/>
          </a:xfrm>
          <a:prstGeom prst="rect">
            <a:avLst/>
          </a:prstGeom>
          <a:noFill/>
          <a:ln>
            <a:noFill/>
          </a:ln>
        </p:spPr>
        <p:txBody>
          <a:bodyPr spcFirstLastPara="1" wrap="square" lIns="91425" tIns="45700" rIns="91425" bIns="45700" anchor="t" anchorCtr="0">
            <a:spAutoFit/>
          </a:bodyPr>
          <a:lstStyle>
            <a:lvl1pPr lvl="0" algn="l">
              <a:spcBef>
                <a:spcPts val="480"/>
              </a:spcBef>
              <a:spcAft>
                <a:spcPts val="0"/>
              </a:spcAft>
              <a:buClr>
                <a:srgbClr val="FBCE23"/>
              </a:buClr>
              <a:buSzPts val="2400"/>
              <a:buNone/>
              <a:defRPr sz="2400" b="0">
                <a:solidFill>
                  <a:srgbClr val="FBCE23"/>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9" name="Google Shape;19;p3"/>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 name="Google Shape;22;p3"/>
          <p:cNvSpPr/>
          <p:nvPr/>
        </p:nvSpPr>
        <p:spPr>
          <a:xfrm rot="10800000">
            <a:off x="11093160" y="5505271"/>
            <a:ext cx="829272" cy="838200"/>
          </a:xfrm>
          <a:prstGeom prst="halfFrame">
            <a:avLst>
              <a:gd name="adj1" fmla="val 10792"/>
              <a:gd name="adj2" fmla="val 9274"/>
            </a:avLst>
          </a:prstGeom>
          <a:gradFill>
            <a:gsLst>
              <a:gs pos="0">
                <a:srgbClr val="FACD23"/>
              </a:gs>
              <a:gs pos="25000">
                <a:srgbClr val="3BB060"/>
              </a:gs>
              <a:gs pos="50000">
                <a:srgbClr val="00ABC9"/>
              </a:gs>
              <a:gs pos="75000">
                <a:srgbClr val="00508A"/>
              </a:gs>
              <a:gs pos="95000">
                <a:srgbClr val="9A257E"/>
              </a:gs>
              <a:gs pos="100000">
                <a:srgbClr val="9A257E"/>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b="0" i="0" u="none" strike="noStrike" cap="none">
              <a:solidFill>
                <a:schemeClr val="dk1"/>
              </a:solidFill>
              <a:latin typeface="Calibri"/>
              <a:ea typeface="Calibri"/>
              <a:cs typeface="Calibri"/>
              <a:sym typeface="Calibri"/>
            </a:endParaRPr>
          </a:p>
        </p:txBody>
      </p:sp>
      <p:sp>
        <p:nvSpPr>
          <p:cNvPr id="23" name="Google Shape;23;p3"/>
          <p:cNvSpPr/>
          <p:nvPr/>
        </p:nvSpPr>
        <p:spPr>
          <a:xfrm>
            <a:off x="10066512" y="3780701"/>
            <a:ext cx="829272" cy="838200"/>
          </a:xfrm>
          <a:prstGeom prst="halfFrame">
            <a:avLst>
              <a:gd name="adj1" fmla="val 10792"/>
              <a:gd name="adj2" fmla="val 9274"/>
            </a:avLst>
          </a:prstGeom>
          <a:gradFill>
            <a:gsLst>
              <a:gs pos="0">
                <a:srgbClr val="FACD23"/>
              </a:gs>
              <a:gs pos="25000">
                <a:srgbClr val="3BB060"/>
              </a:gs>
              <a:gs pos="50000">
                <a:srgbClr val="00ABC9"/>
              </a:gs>
              <a:gs pos="75000">
                <a:srgbClr val="00508A"/>
              </a:gs>
              <a:gs pos="95000">
                <a:srgbClr val="9A257E"/>
              </a:gs>
              <a:gs pos="100000">
                <a:srgbClr val="9A257E"/>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b="0" i="0" u="none" strike="noStrike" cap="none">
              <a:solidFill>
                <a:schemeClr val="dk1"/>
              </a:solidFill>
              <a:latin typeface="Calibri"/>
              <a:ea typeface="Calibri"/>
              <a:cs typeface="Calibri"/>
              <a:sym typeface="Calibri"/>
            </a:endParaRPr>
          </a:p>
        </p:txBody>
      </p:sp>
      <p:sp>
        <p:nvSpPr>
          <p:cNvPr id="24" name="Google Shape;24;p3"/>
          <p:cNvSpPr txBox="1"/>
          <p:nvPr/>
        </p:nvSpPr>
        <p:spPr>
          <a:xfrm>
            <a:off x="10179635" y="3880734"/>
            <a:ext cx="1742797"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BCE23"/>
              </a:buClr>
              <a:buSzPts val="2400"/>
              <a:buFont typeface="Arial"/>
              <a:buNone/>
            </a:pPr>
            <a:r>
              <a:rPr lang="en-US" sz="2400" b="0" i="1" u="none" strike="noStrike" cap="none">
                <a:solidFill>
                  <a:srgbClr val="FBCE23"/>
                </a:solidFill>
                <a:latin typeface="Calibri"/>
                <a:ea typeface="Calibri"/>
                <a:cs typeface="Calibri"/>
                <a:sym typeface="Calibri"/>
              </a:rPr>
              <a:t>Supporting innovation, accelerating research for the entire community.</a:t>
            </a:r>
            <a:endParaRPr sz="2400" b="0" i="1" u="none" strike="noStrike" cap="none">
              <a:solidFill>
                <a:srgbClr val="FBCE23"/>
              </a:solidFill>
              <a:latin typeface="Calibri"/>
              <a:ea typeface="Calibri"/>
              <a:cs typeface="Calibri"/>
              <a:sym typeface="Calibri"/>
            </a:endParaRPr>
          </a:p>
        </p:txBody>
      </p:sp>
      <p:sp>
        <p:nvSpPr>
          <p:cNvPr id="25" name="Google Shape;25;p3"/>
          <p:cNvSpPr txBox="1"/>
          <p:nvPr/>
        </p:nvSpPr>
        <p:spPr>
          <a:xfrm>
            <a:off x="650962" y="2135356"/>
            <a:ext cx="10058400" cy="28931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Clr>
                <a:schemeClr val="lt1"/>
              </a:buClr>
              <a:buSzPts val="5400"/>
              <a:buFont typeface="Calibri"/>
              <a:buNone/>
            </a:pPr>
            <a:r>
              <a:rPr lang="en-US" sz="5400" b="0" i="0" u="none" strike="noStrike" cap="none">
                <a:solidFill>
                  <a:schemeClr val="lt1"/>
                </a:solidFill>
                <a:latin typeface="Calibri"/>
                <a:ea typeface="Calibri"/>
                <a:cs typeface="Calibri"/>
                <a:sym typeface="Calibri"/>
              </a:rPr>
              <a:t>Research </a:t>
            </a:r>
            <a:endParaRPr/>
          </a:p>
          <a:p>
            <a:pPr marL="0" marR="0" lvl="0" indent="0" algn="l" rtl="0">
              <a:spcBef>
                <a:spcPts val="1200"/>
              </a:spcBef>
              <a:spcAft>
                <a:spcPts val="0"/>
              </a:spcAft>
              <a:buClr>
                <a:schemeClr val="lt1"/>
              </a:buClr>
              <a:buSzPts val="5400"/>
              <a:buFont typeface="Calibri"/>
              <a:buNone/>
            </a:pPr>
            <a:r>
              <a:rPr lang="en-US" sz="5400" b="0" i="0" u="none" strike="noStrike" cap="none">
                <a:solidFill>
                  <a:schemeClr val="lt1"/>
                </a:solidFill>
                <a:latin typeface="Calibri"/>
                <a:ea typeface="Calibri"/>
                <a:cs typeface="Calibri"/>
                <a:sym typeface="Calibri"/>
              </a:rPr>
              <a:t>Training</a:t>
            </a:r>
            <a:endParaRPr/>
          </a:p>
          <a:p>
            <a:pPr marL="0" marR="0" lvl="0" indent="0" algn="l" rtl="0">
              <a:spcBef>
                <a:spcPts val="1200"/>
              </a:spcBef>
              <a:spcAft>
                <a:spcPts val="0"/>
              </a:spcAft>
              <a:buClr>
                <a:schemeClr val="lt1"/>
              </a:buClr>
              <a:buSzPts val="5400"/>
              <a:buFont typeface="Calibri"/>
              <a:buNone/>
            </a:pPr>
            <a:r>
              <a:rPr lang="en-US" sz="5400" b="0" i="0" u="none" strike="noStrike" cap="none">
                <a:solidFill>
                  <a:schemeClr val="lt1"/>
                </a:solidFill>
                <a:latin typeface="Calibri"/>
                <a:ea typeface="Calibri"/>
                <a:cs typeface="Calibri"/>
                <a:sym typeface="Calibri"/>
              </a:rPr>
              <a:t>Community</a:t>
            </a:r>
            <a:endParaRPr/>
          </a:p>
        </p:txBody>
      </p:sp>
      <p:sp>
        <p:nvSpPr>
          <p:cNvPr id="26" name="Google Shape;26;p3"/>
          <p:cNvSpPr/>
          <p:nvPr/>
        </p:nvSpPr>
        <p:spPr>
          <a:xfrm>
            <a:off x="4164013" y="2133600"/>
            <a:ext cx="7728326" cy="830997"/>
          </a:xfrm>
          <a:prstGeom prst="rect">
            <a:avLst/>
          </a:prstGeom>
          <a:noFill/>
          <a:ln>
            <a:noFill/>
          </a:ln>
        </p:spPr>
        <p:txBody>
          <a:bodyPr spcFirstLastPara="1" wrap="square" lIns="91425" tIns="45700" rIns="91425" bIns="45700" anchor="t" anchorCtr="0">
            <a:spAutoFit/>
          </a:bodyPr>
          <a:lstStyle/>
          <a:p>
            <a:pPr marL="350838" marR="0" lvl="0" indent="-350838" algn="l" rtl="0">
              <a:spcBef>
                <a:spcPts val="0"/>
              </a:spcBef>
              <a:spcAft>
                <a:spcPts val="0"/>
              </a:spcAft>
              <a:buNone/>
            </a:pPr>
            <a:r>
              <a:rPr lang="en-US" sz="2400" b="0" i="0" u="none" strike="noStrike" cap="none">
                <a:solidFill>
                  <a:schemeClr val="lt1"/>
                </a:solidFill>
                <a:latin typeface="Proxima Nova"/>
                <a:ea typeface="Proxima Nova"/>
                <a:cs typeface="Proxima Nova"/>
                <a:sym typeface="Proxima Nova"/>
              </a:rPr>
              <a:t>»» Increase UC Davis’ research impact </a:t>
            </a:r>
            <a:br>
              <a:rPr lang="en-US" sz="2400" b="0" i="0" u="none" strike="noStrike" cap="none">
                <a:solidFill>
                  <a:schemeClr val="lt1"/>
                </a:solidFill>
                <a:latin typeface="Proxima Nova"/>
                <a:ea typeface="Proxima Nova"/>
                <a:cs typeface="Proxima Nova"/>
                <a:sym typeface="Proxima Nova"/>
              </a:rPr>
            </a:br>
            <a:r>
              <a:rPr lang="en-US" sz="2400" b="0" i="0" u="none" strike="noStrike" cap="none">
                <a:solidFill>
                  <a:schemeClr val="lt1"/>
                </a:solidFill>
                <a:latin typeface="Proxima Nova"/>
                <a:ea typeface="Proxima Nova"/>
                <a:cs typeface="Proxima Nova"/>
                <a:sym typeface="Proxima Nova"/>
              </a:rPr>
              <a:t>via data-driven expertise.</a:t>
            </a:r>
            <a:endParaRPr sz="2400" b="0" i="0" u="none" strike="noStrike" cap="none">
              <a:solidFill>
                <a:srgbClr val="5B9BD5"/>
              </a:solidFill>
              <a:latin typeface="Proxima Nova"/>
              <a:ea typeface="Proxima Nova"/>
              <a:cs typeface="Proxima Nova"/>
              <a:sym typeface="Proxima Nova"/>
            </a:endParaRPr>
          </a:p>
        </p:txBody>
      </p:sp>
      <p:sp>
        <p:nvSpPr>
          <p:cNvPr id="27" name="Google Shape;27;p3"/>
          <p:cNvSpPr/>
          <p:nvPr/>
        </p:nvSpPr>
        <p:spPr>
          <a:xfrm>
            <a:off x="4164013" y="3207603"/>
            <a:ext cx="7762426" cy="830997"/>
          </a:xfrm>
          <a:prstGeom prst="rect">
            <a:avLst/>
          </a:prstGeom>
          <a:noFill/>
          <a:ln>
            <a:noFill/>
          </a:ln>
        </p:spPr>
        <p:txBody>
          <a:bodyPr spcFirstLastPara="1" wrap="square" lIns="91425" tIns="45700" rIns="91425" bIns="45700" anchor="t" anchorCtr="0">
            <a:spAutoFit/>
          </a:bodyPr>
          <a:lstStyle/>
          <a:p>
            <a:pPr marL="350838" marR="0" lvl="0" indent="-350838" algn="l" rtl="0">
              <a:spcBef>
                <a:spcPts val="0"/>
              </a:spcBef>
              <a:spcAft>
                <a:spcPts val="0"/>
              </a:spcAft>
              <a:buNone/>
            </a:pPr>
            <a:r>
              <a:rPr lang="en-US" sz="2400" b="0" i="0" u="none" strike="noStrike" cap="none">
                <a:solidFill>
                  <a:schemeClr val="lt1"/>
                </a:solidFill>
                <a:latin typeface="Proxima Nova"/>
                <a:ea typeface="Proxima Nova"/>
                <a:cs typeface="Proxima Nova"/>
                <a:sym typeface="Proxima Nova"/>
              </a:rPr>
              <a:t>»» Support the next generation of </a:t>
            </a:r>
            <a:br>
              <a:rPr lang="en-US" sz="2400" b="0" i="0" u="none" strike="noStrike" cap="none">
                <a:solidFill>
                  <a:schemeClr val="lt1"/>
                </a:solidFill>
                <a:latin typeface="Proxima Nova"/>
                <a:ea typeface="Proxima Nova"/>
                <a:cs typeface="Proxima Nova"/>
                <a:sym typeface="Proxima Nova"/>
              </a:rPr>
            </a:br>
            <a:r>
              <a:rPr lang="en-US" sz="2400" b="0" i="0" u="none" strike="noStrike" cap="none">
                <a:solidFill>
                  <a:schemeClr val="lt1"/>
                </a:solidFill>
                <a:latin typeface="Proxima Nova"/>
                <a:ea typeface="Proxima Nova"/>
                <a:cs typeface="Proxima Nova"/>
                <a:sym typeface="Proxima Nova"/>
              </a:rPr>
              <a:t>data-capable researchers and students.</a:t>
            </a:r>
            <a:endParaRPr sz="2400" b="1" i="0" u="none" strike="noStrike" cap="none">
              <a:solidFill>
                <a:srgbClr val="5B9BD5"/>
              </a:solidFill>
              <a:latin typeface="Proxima Nova"/>
              <a:ea typeface="Proxima Nova"/>
              <a:cs typeface="Proxima Nova"/>
              <a:sym typeface="Proxima Nova"/>
            </a:endParaRPr>
          </a:p>
        </p:txBody>
      </p:sp>
      <p:sp>
        <p:nvSpPr>
          <p:cNvPr id="28" name="Google Shape;28;p3"/>
          <p:cNvSpPr/>
          <p:nvPr/>
        </p:nvSpPr>
        <p:spPr>
          <a:xfrm>
            <a:off x="4164013" y="4191000"/>
            <a:ext cx="7728326" cy="830997"/>
          </a:xfrm>
          <a:prstGeom prst="rect">
            <a:avLst/>
          </a:prstGeom>
          <a:noFill/>
          <a:ln>
            <a:noFill/>
          </a:ln>
        </p:spPr>
        <p:txBody>
          <a:bodyPr spcFirstLastPara="1" wrap="square" lIns="91425" tIns="45700" rIns="91425" bIns="45700" anchor="t" anchorCtr="0">
            <a:spAutoFit/>
          </a:bodyPr>
          <a:lstStyle/>
          <a:p>
            <a:pPr marL="288925" marR="0" lvl="0" indent="-288925" algn="l" rtl="0">
              <a:spcBef>
                <a:spcPts val="0"/>
              </a:spcBef>
              <a:spcAft>
                <a:spcPts val="0"/>
              </a:spcAft>
              <a:buNone/>
            </a:pPr>
            <a:r>
              <a:rPr lang="en-US" sz="2400" b="0" i="0" u="none" strike="noStrike" cap="none">
                <a:solidFill>
                  <a:schemeClr val="lt1"/>
                </a:solidFill>
                <a:latin typeface="Proxima Nova"/>
                <a:ea typeface="Proxima Nova"/>
                <a:cs typeface="Proxima Nova"/>
                <a:sym typeface="Proxima Nova"/>
              </a:rPr>
              <a:t>»» Foster and coordinate data-enabled </a:t>
            </a:r>
            <a:br>
              <a:rPr lang="en-US" sz="2400" b="0" i="0" u="none" strike="noStrike" cap="none">
                <a:solidFill>
                  <a:schemeClr val="lt1"/>
                </a:solidFill>
                <a:latin typeface="Proxima Nova"/>
                <a:ea typeface="Proxima Nova"/>
                <a:cs typeface="Proxima Nova"/>
                <a:sym typeface="Proxima Nova"/>
              </a:rPr>
            </a:br>
            <a:r>
              <a:rPr lang="en-US" sz="2400" b="0" i="0" u="none" strike="noStrike" cap="none">
                <a:solidFill>
                  <a:schemeClr val="lt1"/>
                </a:solidFill>
                <a:latin typeface="Proxima Nova"/>
                <a:ea typeface="Proxima Nova"/>
                <a:cs typeface="Proxima Nova"/>
                <a:sym typeface="Proxima Nova"/>
              </a:rPr>
              <a:t>researchers and university units.</a:t>
            </a:r>
            <a:endParaRPr/>
          </a:p>
        </p:txBody>
      </p:sp>
      <p:grpSp>
        <p:nvGrpSpPr>
          <p:cNvPr id="29" name="Google Shape;29;p3"/>
          <p:cNvGrpSpPr/>
          <p:nvPr/>
        </p:nvGrpSpPr>
        <p:grpSpPr>
          <a:xfrm>
            <a:off x="3808412" y="307299"/>
            <a:ext cx="4573353" cy="1353566"/>
            <a:chOff x="3808412" y="307299"/>
            <a:chExt cx="4573353" cy="1353566"/>
          </a:xfrm>
        </p:grpSpPr>
        <p:pic>
          <p:nvPicPr>
            <p:cNvPr id="30" name="Google Shape;30;p3"/>
            <p:cNvPicPr preferRelativeResize="0"/>
            <p:nvPr/>
          </p:nvPicPr>
          <p:blipFill rotWithShape="1">
            <a:blip r:embed="rId2">
              <a:alphaModFix/>
            </a:blip>
            <a:srcRect/>
            <a:stretch/>
          </p:blipFill>
          <p:spPr>
            <a:xfrm>
              <a:off x="3808412" y="307299"/>
              <a:ext cx="4546893" cy="1353566"/>
            </a:xfrm>
            <a:prstGeom prst="rect">
              <a:avLst/>
            </a:prstGeom>
            <a:noFill/>
            <a:ln>
              <a:noFill/>
            </a:ln>
          </p:spPr>
        </p:pic>
        <p:pic>
          <p:nvPicPr>
            <p:cNvPr id="31" name="Google Shape;31;p3"/>
            <p:cNvPicPr preferRelativeResize="0"/>
            <p:nvPr/>
          </p:nvPicPr>
          <p:blipFill rotWithShape="1">
            <a:blip r:embed="rId3">
              <a:alphaModFix/>
            </a:blip>
            <a:srcRect l="28332" t="39333"/>
            <a:stretch/>
          </p:blipFill>
          <p:spPr>
            <a:xfrm>
              <a:off x="5103812" y="838200"/>
              <a:ext cx="3277953" cy="822665"/>
            </a:xfrm>
            <a:prstGeom prst="rect">
              <a:avLst/>
            </a:prstGeom>
            <a:noFill/>
            <a:ln>
              <a:noFill/>
            </a:ln>
          </p:spPr>
        </p:pic>
      </p:grpSp>
      <p:grpSp>
        <p:nvGrpSpPr>
          <p:cNvPr id="32" name="Google Shape;32;p3"/>
          <p:cNvGrpSpPr/>
          <p:nvPr/>
        </p:nvGrpSpPr>
        <p:grpSpPr>
          <a:xfrm>
            <a:off x="464540" y="1981200"/>
            <a:ext cx="11725872" cy="838200"/>
            <a:chOff x="464540" y="1981200"/>
            <a:chExt cx="11725872" cy="838200"/>
          </a:xfrm>
        </p:grpSpPr>
        <p:sp>
          <p:nvSpPr>
            <p:cNvPr id="33" name="Google Shape;33;p3"/>
            <p:cNvSpPr/>
            <p:nvPr/>
          </p:nvSpPr>
          <p:spPr>
            <a:xfrm>
              <a:off x="464540" y="1981200"/>
              <a:ext cx="829272" cy="838200"/>
            </a:xfrm>
            <a:prstGeom prst="halfFrame">
              <a:avLst>
                <a:gd name="adj1" fmla="val 10792"/>
                <a:gd name="adj2" fmla="val 9274"/>
              </a:avLst>
            </a:prstGeom>
            <a:gradFill>
              <a:gsLst>
                <a:gs pos="0">
                  <a:srgbClr val="FACD23"/>
                </a:gs>
                <a:gs pos="6000">
                  <a:srgbClr val="FBCE23"/>
                </a:gs>
                <a:gs pos="25000">
                  <a:srgbClr val="3BB060"/>
                </a:gs>
                <a:gs pos="50000">
                  <a:srgbClr val="00ABC9"/>
                </a:gs>
                <a:gs pos="75000">
                  <a:srgbClr val="00508A"/>
                </a:gs>
                <a:gs pos="95000">
                  <a:srgbClr val="9A257E"/>
                </a:gs>
                <a:gs pos="100000">
                  <a:srgbClr val="9A257E"/>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b="0" i="0" u="none" strike="noStrike" cap="none">
                <a:solidFill>
                  <a:schemeClr val="dk1"/>
                </a:solidFill>
                <a:latin typeface="Calibri"/>
                <a:ea typeface="Calibri"/>
                <a:cs typeface="Calibri"/>
                <a:sym typeface="Calibri"/>
              </a:endParaRPr>
            </a:p>
          </p:txBody>
        </p:sp>
        <p:sp>
          <p:nvSpPr>
            <p:cNvPr id="34" name="Google Shape;34;p3"/>
            <p:cNvSpPr/>
            <p:nvPr/>
          </p:nvSpPr>
          <p:spPr>
            <a:xfrm>
              <a:off x="464540" y="1981200"/>
              <a:ext cx="11725872" cy="91440"/>
            </a:xfrm>
            <a:prstGeom prst="rect">
              <a:avLst/>
            </a:prstGeom>
            <a:gradFill>
              <a:gsLst>
                <a:gs pos="0">
                  <a:srgbClr val="FACD23"/>
                </a:gs>
                <a:gs pos="3000">
                  <a:srgbClr val="3BB060"/>
                </a:gs>
                <a:gs pos="51000">
                  <a:srgbClr val="00ABC9"/>
                </a:gs>
                <a:gs pos="72000">
                  <a:srgbClr val="00508A"/>
                </a:gs>
                <a:gs pos="95000">
                  <a:srgbClr val="9A257E"/>
                </a:gs>
                <a:gs pos="100000">
                  <a:srgbClr val="9A257E"/>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b="0" i="0" u="none" strike="noStrike" cap="none">
                <a:solidFill>
                  <a:schemeClr val="lt1"/>
                </a:solidFill>
                <a:latin typeface="Calibri"/>
                <a:ea typeface="Calibri"/>
                <a:cs typeface="Calibri"/>
                <a:sym typeface="Calibri"/>
              </a:endParaRPr>
            </a:p>
          </p:txBody>
        </p:sp>
      </p:grpSp>
      <p:sp>
        <p:nvSpPr>
          <p:cNvPr id="35" name="Google Shape;35;p3"/>
          <p:cNvSpPr txBox="1"/>
          <p:nvPr/>
        </p:nvSpPr>
        <p:spPr>
          <a:xfrm>
            <a:off x="617347" y="5282625"/>
            <a:ext cx="51054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BCE23"/>
              </a:buClr>
              <a:buSzPts val="3200"/>
              <a:buFont typeface="Arial"/>
              <a:buNone/>
            </a:pPr>
            <a:r>
              <a:rPr lang="en-US" sz="3200" b="0" i="0" u="none" strike="noStrike" cap="none">
                <a:solidFill>
                  <a:srgbClr val="FBCE23"/>
                </a:solidFill>
                <a:latin typeface="Calibri"/>
                <a:ea typeface="Calibri"/>
                <a:cs typeface="Calibri"/>
                <a:sym typeface="Calibri"/>
              </a:rPr>
              <a:t>http://datalab.ucdavis.edu</a:t>
            </a:r>
            <a:endParaRPr/>
          </a:p>
        </p:txBody>
      </p:sp>
    </p:spTree>
    <p:extLst>
      <p:ext uri="{BB962C8B-B14F-4D97-AF65-F5344CB8AC3E}">
        <p14:creationId xmlns:p14="http://schemas.microsoft.com/office/powerpoint/2010/main" val="29788259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36"/>
        <p:cNvGrpSpPr/>
        <p:nvPr/>
      </p:nvGrpSpPr>
      <p:grpSpPr>
        <a:xfrm>
          <a:off x="0" y="0"/>
          <a:ext cx="0" cy="0"/>
          <a:chOff x="0" y="0"/>
          <a:chExt cx="0" cy="0"/>
        </a:xfrm>
      </p:grpSpPr>
      <p:sp>
        <p:nvSpPr>
          <p:cNvPr id="137" name="Google Shape;137;p19"/>
          <p:cNvSpPr/>
          <p:nvPr/>
        </p:nvSpPr>
        <p:spPr>
          <a:xfrm>
            <a:off x="0" y="0"/>
            <a:ext cx="12188700" cy="685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b="0" i="0" u="none" strike="noStrike" cap="none">
              <a:solidFill>
                <a:schemeClr val="lt1"/>
              </a:solidFill>
              <a:latin typeface="Calibri"/>
              <a:ea typeface="Calibri"/>
              <a:cs typeface="Calibri"/>
              <a:sym typeface="Calibri"/>
            </a:endParaRPr>
          </a:p>
        </p:txBody>
      </p:sp>
      <p:sp>
        <p:nvSpPr>
          <p:cNvPr id="138" name="Google Shape;138;p19"/>
          <p:cNvSpPr txBox="1">
            <a:spLocks noGrp="1"/>
          </p:cNvSpPr>
          <p:nvPr>
            <p:ph type="subTitle" idx="1"/>
          </p:nvPr>
        </p:nvSpPr>
        <p:spPr>
          <a:xfrm>
            <a:off x="608012" y="3922700"/>
            <a:ext cx="7773900" cy="461700"/>
          </a:xfrm>
          <a:prstGeom prst="rect">
            <a:avLst/>
          </a:prstGeom>
          <a:noFill/>
          <a:ln>
            <a:noFill/>
          </a:ln>
        </p:spPr>
        <p:txBody>
          <a:bodyPr spcFirstLastPara="1" wrap="square" lIns="91425" tIns="45700" rIns="91425" bIns="45700" anchor="t" anchorCtr="0">
            <a:spAutoFit/>
          </a:bodyPr>
          <a:lstStyle>
            <a:lvl1pPr lvl="0" algn="l" rtl="0">
              <a:spcBef>
                <a:spcPts val="480"/>
              </a:spcBef>
              <a:spcAft>
                <a:spcPts val="0"/>
              </a:spcAft>
              <a:buClr>
                <a:schemeClr val="lt1"/>
              </a:buClr>
              <a:buSzPts val="2400"/>
              <a:buNone/>
              <a:defRPr sz="2400">
                <a:solidFill>
                  <a:schemeClr val="lt1"/>
                </a:solidFill>
              </a:defRPr>
            </a:lvl1pPr>
            <a:lvl2pPr lvl="1" algn="ctr" rtl="0">
              <a:spcBef>
                <a:spcPts val="560"/>
              </a:spcBef>
              <a:spcAft>
                <a:spcPts val="0"/>
              </a:spcAft>
              <a:buClr>
                <a:srgbClr val="888888"/>
              </a:buClr>
              <a:buSzPts val="2800"/>
              <a:buNone/>
              <a:defRPr>
                <a:solidFill>
                  <a:srgbClr val="888888"/>
                </a:solidFill>
              </a:defRPr>
            </a:lvl2pPr>
            <a:lvl3pPr lvl="2" algn="ctr" rtl="0">
              <a:spcBef>
                <a:spcPts val="480"/>
              </a:spcBef>
              <a:spcAft>
                <a:spcPts val="0"/>
              </a:spcAft>
              <a:buClr>
                <a:srgbClr val="888888"/>
              </a:buClr>
              <a:buSzPts val="2400"/>
              <a:buNone/>
              <a:defRPr>
                <a:solidFill>
                  <a:srgbClr val="888888"/>
                </a:solidFill>
              </a:defRPr>
            </a:lvl3pPr>
            <a:lvl4pPr lvl="3" algn="ctr" rtl="0">
              <a:spcBef>
                <a:spcPts val="400"/>
              </a:spcBef>
              <a:spcAft>
                <a:spcPts val="0"/>
              </a:spcAft>
              <a:buClr>
                <a:srgbClr val="888888"/>
              </a:buClr>
              <a:buSzPts val="2000"/>
              <a:buNone/>
              <a:defRPr>
                <a:solidFill>
                  <a:srgbClr val="888888"/>
                </a:solidFill>
              </a:defRPr>
            </a:lvl4pPr>
            <a:lvl5pPr lvl="4" algn="ctr" rtl="0">
              <a:spcBef>
                <a:spcPts val="400"/>
              </a:spcBef>
              <a:spcAft>
                <a:spcPts val="0"/>
              </a:spcAft>
              <a:buClr>
                <a:srgbClr val="888888"/>
              </a:buClr>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139" name="Google Shape;139;p19"/>
          <p:cNvSpPr txBox="1">
            <a:spLocks noGrp="1"/>
          </p:cNvSpPr>
          <p:nvPr>
            <p:ph type="dt" idx="10"/>
          </p:nvPr>
        </p:nvSpPr>
        <p:spPr>
          <a:xfrm>
            <a:off x="609600" y="6356350"/>
            <a:ext cx="2843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0" name="Google Shape;140;p19"/>
          <p:cNvSpPr txBox="1">
            <a:spLocks noGrp="1"/>
          </p:cNvSpPr>
          <p:nvPr>
            <p:ph type="ftr" idx="11"/>
          </p:nvPr>
        </p:nvSpPr>
        <p:spPr>
          <a:xfrm>
            <a:off x="4164013" y="6356350"/>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1" name="Google Shape;141;p19"/>
          <p:cNvSpPr txBox="1">
            <a:spLocks noGrp="1"/>
          </p:cNvSpPr>
          <p:nvPr>
            <p:ph type="sldNum" idx="12"/>
          </p:nvPr>
        </p:nvSpPr>
        <p:spPr>
          <a:xfrm>
            <a:off x="8736013" y="6356350"/>
            <a:ext cx="2843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42" name="Google Shape;142;p19"/>
          <p:cNvSpPr/>
          <p:nvPr/>
        </p:nvSpPr>
        <p:spPr>
          <a:xfrm rot="10800000">
            <a:off x="10980212" y="5333999"/>
            <a:ext cx="829200" cy="838200"/>
          </a:xfrm>
          <a:prstGeom prst="halfFrame">
            <a:avLst>
              <a:gd name="adj1" fmla="val 10792"/>
              <a:gd name="adj2" fmla="val 9274"/>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b="0" i="0" u="none" strike="noStrike" cap="none">
              <a:solidFill>
                <a:schemeClr val="dk1"/>
              </a:solidFill>
              <a:latin typeface="Calibri"/>
              <a:ea typeface="Calibri"/>
              <a:cs typeface="Calibri"/>
              <a:sym typeface="Calibri"/>
            </a:endParaRPr>
          </a:p>
        </p:txBody>
      </p:sp>
      <p:sp>
        <p:nvSpPr>
          <p:cNvPr id="143" name="Google Shape;143;p19"/>
          <p:cNvSpPr/>
          <p:nvPr/>
        </p:nvSpPr>
        <p:spPr>
          <a:xfrm>
            <a:off x="8617940" y="3810000"/>
            <a:ext cx="829200" cy="838200"/>
          </a:xfrm>
          <a:prstGeom prst="halfFrame">
            <a:avLst>
              <a:gd name="adj1" fmla="val 10792"/>
              <a:gd name="adj2" fmla="val 9274"/>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b="0" i="0" u="none" strike="noStrike" cap="none">
              <a:solidFill>
                <a:schemeClr val="dk1"/>
              </a:solidFill>
              <a:latin typeface="Calibri"/>
              <a:ea typeface="Calibri"/>
              <a:cs typeface="Calibri"/>
              <a:sym typeface="Calibri"/>
            </a:endParaRPr>
          </a:p>
        </p:txBody>
      </p:sp>
      <p:sp>
        <p:nvSpPr>
          <p:cNvPr id="144" name="Google Shape;144;p19"/>
          <p:cNvSpPr/>
          <p:nvPr/>
        </p:nvSpPr>
        <p:spPr>
          <a:xfrm>
            <a:off x="464540" y="1981200"/>
            <a:ext cx="829200" cy="838200"/>
          </a:xfrm>
          <a:prstGeom prst="halfFrame">
            <a:avLst>
              <a:gd name="adj1" fmla="val 10792"/>
              <a:gd name="adj2" fmla="val 9274"/>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b="0" i="0" u="none" strike="noStrike" cap="none">
              <a:solidFill>
                <a:schemeClr val="dk1"/>
              </a:solidFill>
              <a:latin typeface="Calibri"/>
              <a:ea typeface="Calibri"/>
              <a:cs typeface="Calibri"/>
              <a:sym typeface="Calibri"/>
            </a:endParaRPr>
          </a:p>
        </p:txBody>
      </p:sp>
      <p:grpSp>
        <p:nvGrpSpPr>
          <p:cNvPr id="145" name="Google Shape;145;p19"/>
          <p:cNvGrpSpPr/>
          <p:nvPr/>
        </p:nvGrpSpPr>
        <p:grpSpPr>
          <a:xfrm>
            <a:off x="3808412" y="307299"/>
            <a:ext cx="4573352" cy="1353566"/>
            <a:chOff x="3808412" y="307299"/>
            <a:chExt cx="4573352" cy="1353566"/>
          </a:xfrm>
        </p:grpSpPr>
        <p:pic>
          <p:nvPicPr>
            <p:cNvPr id="146" name="Google Shape;146;p19"/>
            <p:cNvPicPr preferRelativeResize="0"/>
            <p:nvPr/>
          </p:nvPicPr>
          <p:blipFill rotWithShape="1">
            <a:blip r:embed="rId2">
              <a:alphaModFix/>
            </a:blip>
            <a:srcRect/>
            <a:stretch/>
          </p:blipFill>
          <p:spPr>
            <a:xfrm>
              <a:off x="3808412" y="307299"/>
              <a:ext cx="4546893" cy="1353566"/>
            </a:xfrm>
            <a:prstGeom prst="rect">
              <a:avLst/>
            </a:prstGeom>
            <a:noFill/>
            <a:ln>
              <a:noFill/>
            </a:ln>
          </p:spPr>
        </p:pic>
        <p:pic>
          <p:nvPicPr>
            <p:cNvPr id="147" name="Google Shape;147;p19"/>
            <p:cNvPicPr preferRelativeResize="0"/>
            <p:nvPr/>
          </p:nvPicPr>
          <p:blipFill rotWithShape="1">
            <a:blip r:embed="rId3">
              <a:alphaModFix/>
            </a:blip>
            <a:srcRect l="28330" t="39335"/>
            <a:stretch/>
          </p:blipFill>
          <p:spPr>
            <a:xfrm>
              <a:off x="5103812" y="838200"/>
              <a:ext cx="3277952" cy="822665"/>
            </a:xfrm>
            <a:prstGeom prst="rect">
              <a:avLst/>
            </a:prstGeom>
            <a:noFill/>
            <a:ln>
              <a:noFill/>
            </a:ln>
          </p:spPr>
        </p:pic>
      </p:grpSp>
      <p:sp>
        <p:nvSpPr>
          <p:cNvPr id="148" name="Google Shape;148;p19"/>
          <p:cNvSpPr txBox="1">
            <a:spLocks noGrp="1"/>
          </p:cNvSpPr>
          <p:nvPr>
            <p:ph type="body" idx="2"/>
          </p:nvPr>
        </p:nvSpPr>
        <p:spPr>
          <a:xfrm>
            <a:off x="608012" y="2061873"/>
            <a:ext cx="5029200" cy="1012200"/>
          </a:xfrm>
          <a:prstGeom prst="rect">
            <a:avLst/>
          </a:prstGeom>
          <a:noFill/>
          <a:ln>
            <a:noFill/>
          </a:ln>
        </p:spPr>
        <p:txBody>
          <a:bodyPr spcFirstLastPara="1" wrap="square" lIns="91425" tIns="45700" rIns="91425" bIns="45700" anchor="t" anchorCtr="0">
            <a:normAutofit/>
          </a:bodyPr>
          <a:lstStyle>
            <a:lvl1pPr marL="457200" lvl="0" indent="-228600" algn="l" rtl="0">
              <a:spcBef>
                <a:spcPts val="1080"/>
              </a:spcBef>
              <a:spcAft>
                <a:spcPts val="0"/>
              </a:spcAft>
              <a:buClr>
                <a:schemeClr val="lt1"/>
              </a:buClr>
              <a:buSzPts val="5400"/>
              <a:buNone/>
              <a:defRPr sz="5400">
                <a:solidFill>
                  <a:schemeClr val="lt1"/>
                </a:solidFill>
              </a:defRPr>
            </a:lvl1pPr>
            <a:lvl2pPr marL="914400" lvl="1" indent="-342900" algn="l" rtl="0">
              <a:spcBef>
                <a:spcPts val="360"/>
              </a:spcBef>
              <a:spcAft>
                <a:spcPts val="0"/>
              </a:spcAft>
              <a:buClr>
                <a:srgbClr val="002855"/>
              </a:buClr>
              <a:buSzPts val="1800"/>
              <a:buChar char="–"/>
              <a:defRPr/>
            </a:lvl2pPr>
            <a:lvl3pPr marL="1371600" lvl="2" indent="-342900" algn="l" rtl="0">
              <a:spcBef>
                <a:spcPts val="360"/>
              </a:spcBef>
              <a:spcAft>
                <a:spcPts val="0"/>
              </a:spcAft>
              <a:buClr>
                <a:srgbClr val="002855"/>
              </a:buClr>
              <a:buSzPts val="1800"/>
              <a:buChar char="•"/>
              <a:defRPr/>
            </a:lvl3pPr>
            <a:lvl4pPr marL="1828800" lvl="3" indent="-342900" algn="l" rtl="0">
              <a:spcBef>
                <a:spcPts val="360"/>
              </a:spcBef>
              <a:spcAft>
                <a:spcPts val="0"/>
              </a:spcAft>
              <a:buClr>
                <a:srgbClr val="002855"/>
              </a:buClr>
              <a:buSzPts val="1800"/>
              <a:buChar char="–"/>
              <a:defRPr/>
            </a:lvl4pPr>
            <a:lvl5pPr marL="2286000" lvl="4" indent="-342900" algn="l" rtl="0">
              <a:spcBef>
                <a:spcPts val="360"/>
              </a:spcBef>
              <a:spcAft>
                <a:spcPts val="0"/>
              </a:spcAft>
              <a:buClr>
                <a:srgbClr val="002855"/>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49" name="Google Shape;149;p19"/>
          <p:cNvSpPr txBox="1">
            <a:spLocks noGrp="1"/>
          </p:cNvSpPr>
          <p:nvPr>
            <p:ph type="body" idx="3"/>
          </p:nvPr>
        </p:nvSpPr>
        <p:spPr>
          <a:xfrm>
            <a:off x="608012" y="3001962"/>
            <a:ext cx="4800600" cy="701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880"/>
              </a:spcBef>
              <a:spcAft>
                <a:spcPts val="0"/>
              </a:spcAft>
              <a:buClr>
                <a:schemeClr val="lt1"/>
              </a:buClr>
              <a:buSzPts val="4400"/>
              <a:buFont typeface="Arial"/>
              <a:buNone/>
              <a:defRPr sz="4400">
                <a:solidFill>
                  <a:schemeClr val="lt1"/>
                </a:solidFill>
              </a:defRPr>
            </a:lvl1pPr>
            <a:lvl2pPr marL="914400" lvl="1" indent="-342900" algn="l" rtl="0">
              <a:spcBef>
                <a:spcPts val="360"/>
              </a:spcBef>
              <a:spcAft>
                <a:spcPts val="0"/>
              </a:spcAft>
              <a:buClr>
                <a:srgbClr val="002855"/>
              </a:buClr>
              <a:buSzPts val="1800"/>
              <a:buChar char="–"/>
              <a:defRPr/>
            </a:lvl2pPr>
            <a:lvl3pPr marL="1371600" lvl="2" indent="-342900" algn="l" rtl="0">
              <a:spcBef>
                <a:spcPts val="360"/>
              </a:spcBef>
              <a:spcAft>
                <a:spcPts val="0"/>
              </a:spcAft>
              <a:buClr>
                <a:srgbClr val="002855"/>
              </a:buClr>
              <a:buSzPts val="1800"/>
              <a:buChar char="•"/>
              <a:defRPr/>
            </a:lvl3pPr>
            <a:lvl4pPr marL="1828800" lvl="3" indent="-342900" algn="l" rtl="0">
              <a:spcBef>
                <a:spcPts val="360"/>
              </a:spcBef>
              <a:spcAft>
                <a:spcPts val="0"/>
              </a:spcAft>
              <a:buClr>
                <a:srgbClr val="002855"/>
              </a:buClr>
              <a:buSzPts val="1800"/>
              <a:buChar char="–"/>
              <a:defRPr/>
            </a:lvl4pPr>
            <a:lvl5pPr marL="2286000" lvl="4" indent="-342900" algn="l" rtl="0">
              <a:spcBef>
                <a:spcPts val="360"/>
              </a:spcBef>
              <a:spcAft>
                <a:spcPts val="0"/>
              </a:spcAft>
              <a:buClr>
                <a:srgbClr val="002855"/>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0" name="Google Shape;150;p19"/>
          <p:cNvSpPr txBox="1">
            <a:spLocks noGrp="1"/>
          </p:cNvSpPr>
          <p:nvPr>
            <p:ph type="body" idx="4"/>
          </p:nvPr>
        </p:nvSpPr>
        <p:spPr>
          <a:xfrm>
            <a:off x="603484" y="4419600"/>
            <a:ext cx="7862100" cy="914400"/>
          </a:xfrm>
          <a:prstGeom prst="rect">
            <a:avLst/>
          </a:prstGeom>
          <a:noFill/>
          <a:ln>
            <a:noFill/>
          </a:ln>
        </p:spPr>
        <p:txBody>
          <a:bodyPr spcFirstLastPara="1" wrap="square" lIns="91425" tIns="45700" rIns="91425" bIns="45700" anchor="t" anchorCtr="0">
            <a:normAutofit/>
          </a:bodyPr>
          <a:lstStyle>
            <a:lvl1pPr marL="457200" lvl="0" indent="-228600" algn="l" rtl="0">
              <a:spcBef>
                <a:spcPts val="880"/>
              </a:spcBef>
              <a:spcAft>
                <a:spcPts val="0"/>
              </a:spcAft>
              <a:buClr>
                <a:schemeClr val="lt1"/>
              </a:buClr>
              <a:buSzPts val="4400"/>
              <a:buNone/>
              <a:defRPr sz="4400">
                <a:solidFill>
                  <a:schemeClr val="lt1"/>
                </a:solidFill>
              </a:defRPr>
            </a:lvl1pPr>
            <a:lvl2pPr marL="914400" lvl="1" indent="-342900" algn="l" rtl="0">
              <a:spcBef>
                <a:spcPts val="360"/>
              </a:spcBef>
              <a:spcAft>
                <a:spcPts val="0"/>
              </a:spcAft>
              <a:buClr>
                <a:srgbClr val="002855"/>
              </a:buClr>
              <a:buSzPts val="1800"/>
              <a:buChar char="–"/>
              <a:defRPr/>
            </a:lvl2pPr>
            <a:lvl3pPr marL="1371600" lvl="2" indent="-342900" algn="l" rtl="0">
              <a:spcBef>
                <a:spcPts val="360"/>
              </a:spcBef>
              <a:spcAft>
                <a:spcPts val="0"/>
              </a:spcAft>
              <a:buClr>
                <a:srgbClr val="002855"/>
              </a:buClr>
              <a:buSzPts val="1800"/>
              <a:buChar char="•"/>
              <a:defRPr/>
            </a:lvl3pPr>
            <a:lvl4pPr marL="1828800" lvl="3" indent="-342900" algn="l" rtl="0">
              <a:spcBef>
                <a:spcPts val="360"/>
              </a:spcBef>
              <a:spcAft>
                <a:spcPts val="0"/>
              </a:spcAft>
              <a:buClr>
                <a:srgbClr val="002855"/>
              </a:buClr>
              <a:buSzPts val="1800"/>
              <a:buChar char="–"/>
              <a:defRPr/>
            </a:lvl4pPr>
            <a:lvl5pPr marL="2286000" lvl="4" indent="-342900" algn="l" rtl="0">
              <a:spcBef>
                <a:spcPts val="360"/>
              </a:spcBef>
              <a:spcAft>
                <a:spcPts val="0"/>
              </a:spcAft>
              <a:buClr>
                <a:srgbClr val="002855"/>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1" name="Google Shape;151;p19"/>
          <p:cNvSpPr txBox="1">
            <a:spLocks noGrp="1"/>
          </p:cNvSpPr>
          <p:nvPr>
            <p:ph type="body" idx="5"/>
          </p:nvPr>
        </p:nvSpPr>
        <p:spPr>
          <a:xfrm>
            <a:off x="611437" y="5334000"/>
            <a:ext cx="7770300" cy="914400"/>
          </a:xfrm>
          <a:prstGeom prst="rect">
            <a:avLst/>
          </a:prstGeom>
          <a:noFill/>
          <a:ln>
            <a:noFill/>
          </a:ln>
        </p:spPr>
        <p:txBody>
          <a:bodyPr spcFirstLastPara="1" wrap="square" lIns="91425" tIns="45700" rIns="91425" bIns="45700" anchor="t" anchorCtr="0">
            <a:normAutofit/>
          </a:bodyPr>
          <a:lstStyle>
            <a:lvl1pPr marL="457200" lvl="0" indent="-228600" algn="l" rtl="0">
              <a:spcBef>
                <a:spcPts val="480"/>
              </a:spcBef>
              <a:spcAft>
                <a:spcPts val="0"/>
              </a:spcAft>
              <a:buClr>
                <a:schemeClr val="lt1"/>
              </a:buClr>
              <a:buSzPts val="2400"/>
              <a:buNone/>
              <a:defRPr sz="2400">
                <a:solidFill>
                  <a:schemeClr val="lt1"/>
                </a:solidFill>
              </a:defRPr>
            </a:lvl1pPr>
            <a:lvl2pPr marL="914400" lvl="1" indent="-342900" algn="l" rtl="0">
              <a:spcBef>
                <a:spcPts val="360"/>
              </a:spcBef>
              <a:spcAft>
                <a:spcPts val="0"/>
              </a:spcAft>
              <a:buClr>
                <a:srgbClr val="002855"/>
              </a:buClr>
              <a:buSzPts val="1800"/>
              <a:buChar char="–"/>
              <a:defRPr/>
            </a:lvl2pPr>
            <a:lvl3pPr marL="1371600" lvl="2" indent="-342900" algn="l" rtl="0">
              <a:spcBef>
                <a:spcPts val="360"/>
              </a:spcBef>
              <a:spcAft>
                <a:spcPts val="0"/>
              </a:spcAft>
              <a:buClr>
                <a:srgbClr val="002855"/>
              </a:buClr>
              <a:buSzPts val="1800"/>
              <a:buChar char="•"/>
              <a:defRPr/>
            </a:lvl3pPr>
            <a:lvl4pPr marL="1828800" lvl="3" indent="-342900" algn="l" rtl="0">
              <a:spcBef>
                <a:spcPts val="360"/>
              </a:spcBef>
              <a:spcAft>
                <a:spcPts val="0"/>
              </a:spcAft>
              <a:buClr>
                <a:srgbClr val="002855"/>
              </a:buClr>
              <a:buSzPts val="1800"/>
              <a:buChar char="–"/>
              <a:defRPr/>
            </a:lvl4pPr>
            <a:lvl5pPr marL="2286000" lvl="4" indent="-342900" algn="l" rtl="0">
              <a:spcBef>
                <a:spcPts val="360"/>
              </a:spcBef>
              <a:spcAft>
                <a:spcPts val="0"/>
              </a:spcAft>
              <a:buClr>
                <a:srgbClr val="002855"/>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52" name="Google Shape;152;p19"/>
          <p:cNvSpPr txBox="1">
            <a:spLocks noGrp="1"/>
          </p:cNvSpPr>
          <p:nvPr>
            <p:ph type="body" idx="6"/>
          </p:nvPr>
        </p:nvSpPr>
        <p:spPr>
          <a:xfrm>
            <a:off x="8777574" y="3886200"/>
            <a:ext cx="2955600" cy="20574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80"/>
              </a:spcBef>
              <a:spcAft>
                <a:spcPts val="0"/>
              </a:spcAft>
              <a:buClr>
                <a:schemeClr val="lt1"/>
              </a:buClr>
              <a:buSzPts val="2400"/>
              <a:buFont typeface="Arial"/>
              <a:buNone/>
              <a:defRPr sz="2400">
                <a:solidFill>
                  <a:schemeClr val="lt1"/>
                </a:solidFill>
              </a:defRPr>
            </a:lvl1pPr>
            <a:lvl2pPr marL="914400" lvl="1" indent="-342900" algn="l" rtl="0">
              <a:spcBef>
                <a:spcPts val="360"/>
              </a:spcBef>
              <a:spcAft>
                <a:spcPts val="0"/>
              </a:spcAft>
              <a:buClr>
                <a:srgbClr val="002855"/>
              </a:buClr>
              <a:buSzPts val="1800"/>
              <a:buChar char="–"/>
              <a:defRPr/>
            </a:lvl2pPr>
            <a:lvl3pPr marL="1371600" lvl="2" indent="-342900" algn="l" rtl="0">
              <a:spcBef>
                <a:spcPts val="360"/>
              </a:spcBef>
              <a:spcAft>
                <a:spcPts val="0"/>
              </a:spcAft>
              <a:buClr>
                <a:srgbClr val="002855"/>
              </a:buClr>
              <a:buSzPts val="1800"/>
              <a:buChar char="•"/>
              <a:defRPr/>
            </a:lvl3pPr>
            <a:lvl4pPr marL="1828800" lvl="3" indent="-342900" algn="l" rtl="0">
              <a:spcBef>
                <a:spcPts val="360"/>
              </a:spcBef>
              <a:spcAft>
                <a:spcPts val="0"/>
              </a:spcAft>
              <a:buClr>
                <a:srgbClr val="002855"/>
              </a:buClr>
              <a:buSzPts val="1800"/>
              <a:buChar char="–"/>
              <a:defRPr/>
            </a:lvl4pPr>
            <a:lvl5pPr marL="2286000" lvl="4" indent="-342900" algn="l" rtl="0">
              <a:spcBef>
                <a:spcPts val="360"/>
              </a:spcBef>
              <a:spcAft>
                <a:spcPts val="0"/>
              </a:spcAft>
              <a:buClr>
                <a:srgbClr val="002855"/>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About DataLab">
  <p:cSld name="About DataLab">
    <p:spTree>
      <p:nvGrpSpPr>
        <p:cNvPr id="1" name="Shape 153"/>
        <p:cNvGrpSpPr/>
        <p:nvPr/>
      </p:nvGrpSpPr>
      <p:grpSpPr>
        <a:xfrm>
          <a:off x="0" y="0"/>
          <a:ext cx="0" cy="0"/>
          <a:chOff x="0" y="0"/>
          <a:chExt cx="0" cy="0"/>
        </a:xfrm>
      </p:grpSpPr>
      <p:sp>
        <p:nvSpPr>
          <p:cNvPr id="154" name="Google Shape;154;p20"/>
          <p:cNvSpPr/>
          <p:nvPr/>
        </p:nvSpPr>
        <p:spPr>
          <a:xfrm>
            <a:off x="0" y="0"/>
            <a:ext cx="12188700" cy="685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lt1"/>
              </a:solidFill>
              <a:latin typeface="Calibri"/>
              <a:ea typeface="Calibri"/>
              <a:cs typeface="Calibri"/>
              <a:sym typeface="Calibri"/>
            </a:endParaRPr>
          </a:p>
        </p:txBody>
      </p:sp>
      <p:sp>
        <p:nvSpPr>
          <p:cNvPr id="155" name="Google Shape;155;p20"/>
          <p:cNvSpPr txBox="1">
            <a:spLocks noGrp="1"/>
          </p:cNvSpPr>
          <p:nvPr>
            <p:ph type="subTitle" idx="1"/>
          </p:nvPr>
        </p:nvSpPr>
        <p:spPr>
          <a:xfrm>
            <a:off x="609600" y="5763379"/>
            <a:ext cx="5105400" cy="461700"/>
          </a:xfrm>
          <a:prstGeom prst="rect">
            <a:avLst/>
          </a:prstGeom>
          <a:noFill/>
          <a:ln>
            <a:noFill/>
          </a:ln>
        </p:spPr>
        <p:txBody>
          <a:bodyPr spcFirstLastPara="1" wrap="square" lIns="91425" tIns="45700" rIns="91425" bIns="45700" anchor="t" anchorCtr="0">
            <a:spAutoFit/>
          </a:bodyPr>
          <a:lstStyle>
            <a:lvl1pPr lvl="0" algn="l" rtl="0">
              <a:spcBef>
                <a:spcPts val="480"/>
              </a:spcBef>
              <a:spcAft>
                <a:spcPts val="0"/>
              </a:spcAft>
              <a:buClr>
                <a:srgbClr val="FBCE23"/>
              </a:buClr>
              <a:buSzPts val="2400"/>
              <a:buNone/>
              <a:defRPr sz="2400" b="0">
                <a:solidFill>
                  <a:srgbClr val="FBCE23"/>
                </a:solidFill>
              </a:defRPr>
            </a:lvl1pPr>
            <a:lvl2pPr lvl="1" algn="ctr" rtl="0">
              <a:spcBef>
                <a:spcPts val="560"/>
              </a:spcBef>
              <a:spcAft>
                <a:spcPts val="0"/>
              </a:spcAft>
              <a:buClr>
                <a:srgbClr val="888888"/>
              </a:buClr>
              <a:buSzPts val="2800"/>
              <a:buNone/>
              <a:defRPr>
                <a:solidFill>
                  <a:srgbClr val="888888"/>
                </a:solidFill>
              </a:defRPr>
            </a:lvl2pPr>
            <a:lvl3pPr lvl="2" algn="ctr" rtl="0">
              <a:spcBef>
                <a:spcPts val="480"/>
              </a:spcBef>
              <a:spcAft>
                <a:spcPts val="0"/>
              </a:spcAft>
              <a:buClr>
                <a:srgbClr val="888888"/>
              </a:buClr>
              <a:buSzPts val="2400"/>
              <a:buNone/>
              <a:defRPr>
                <a:solidFill>
                  <a:srgbClr val="888888"/>
                </a:solidFill>
              </a:defRPr>
            </a:lvl3pPr>
            <a:lvl4pPr lvl="3" algn="ctr" rtl="0">
              <a:spcBef>
                <a:spcPts val="400"/>
              </a:spcBef>
              <a:spcAft>
                <a:spcPts val="0"/>
              </a:spcAft>
              <a:buClr>
                <a:srgbClr val="888888"/>
              </a:buClr>
              <a:buSzPts val="2000"/>
              <a:buNone/>
              <a:defRPr>
                <a:solidFill>
                  <a:srgbClr val="888888"/>
                </a:solidFill>
              </a:defRPr>
            </a:lvl4pPr>
            <a:lvl5pPr lvl="4" algn="ctr" rtl="0">
              <a:spcBef>
                <a:spcPts val="400"/>
              </a:spcBef>
              <a:spcAft>
                <a:spcPts val="0"/>
              </a:spcAft>
              <a:buClr>
                <a:srgbClr val="888888"/>
              </a:buClr>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156" name="Google Shape;156;p20"/>
          <p:cNvSpPr txBox="1">
            <a:spLocks noGrp="1"/>
          </p:cNvSpPr>
          <p:nvPr>
            <p:ph type="dt" idx="10"/>
          </p:nvPr>
        </p:nvSpPr>
        <p:spPr>
          <a:xfrm>
            <a:off x="609600" y="6356350"/>
            <a:ext cx="2843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7" name="Google Shape;157;p20"/>
          <p:cNvSpPr txBox="1">
            <a:spLocks noGrp="1"/>
          </p:cNvSpPr>
          <p:nvPr>
            <p:ph type="ftr" idx="11"/>
          </p:nvPr>
        </p:nvSpPr>
        <p:spPr>
          <a:xfrm>
            <a:off x="4164013" y="6356350"/>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8" name="Google Shape;158;p20"/>
          <p:cNvSpPr txBox="1">
            <a:spLocks noGrp="1"/>
          </p:cNvSpPr>
          <p:nvPr>
            <p:ph type="sldNum" idx="12"/>
          </p:nvPr>
        </p:nvSpPr>
        <p:spPr>
          <a:xfrm>
            <a:off x="8736013" y="6356350"/>
            <a:ext cx="2843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59" name="Google Shape;159;p20"/>
          <p:cNvSpPr/>
          <p:nvPr/>
        </p:nvSpPr>
        <p:spPr>
          <a:xfrm rot="10800000">
            <a:off x="11093232" y="5505271"/>
            <a:ext cx="829200" cy="838200"/>
          </a:xfrm>
          <a:prstGeom prst="halfFrame">
            <a:avLst>
              <a:gd name="adj1" fmla="val 10792"/>
              <a:gd name="adj2" fmla="val 9274"/>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dk1"/>
              </a:solidFill>
              <a:latin typeface="Calibri"/>
              <a:ea typeface="Calibri"/>
              <a:cs typeface="Calibri"/>
              <a:sym typeface="Calibri"/>
            </a:endParaRPr>
          </a:p>
        </p:txBody>
      </p:sp>
      <p:sp>
        <p:nvSpPr>
          <p:cNvPr id="160" name="Google Shape;160;p20"/>
          <p:cNvSpPr/>
          <p:nvPr/>
        </p:nvSpPr>
        <p:spPr>
          <a:xfrm>
            <a:off x="10066512" y="3780701"/>
            <a:ext cx="829200" cy="838200"/>
          </a:xfrm>
          <a:prstGeom prst="halfFrame">
            <a:avLst>
              <a:gd name="adj1" fmla="val 10792"/>
              <a:gd name="adj2" fmla="val 9274"/>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dk1"/>
              </a:solidFill>
              <a:latin typeface="Calibri"/>
              <a:ea typeface="Calibri"/>
              <a:cs typeface="Calibri"/>
              <a:sym typeface="Calibri"/>
            </a:endParaRPr>
          </a:p>
        </p:txBody>
      </p:sp>
      <p:sp>
        <p:nvSpPr>
          <p:cNvPr id="161" name="Google Shape;161;p20"/>
          <p:cNvSpPr txBox="1"/>
          <p:nvPr/>
        </p:nvSpPr>
        <p:spPr>
          <a:xfrm>
            <a:off x="10179635" y="3880734"/>
            <a:ext cx="1742700" cy="2308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BCE23"/>
              </a:buClr>
              <a:buSzPts val="2400"/>
              <a:buFont typeface="Arial"/>
              <a:buNone/>
            </a:pPr>
            <a:r>
              <a:rPr lang="en-US" sz="2400" b="0" i="1">
                <a:solidFill>
                  <a:srgbClr val="FBCE23"/>
                </a:solidFill>
                <a:latin typeface="Calibri"/>
                <a:ea typeface="Calibri"/>
                <a:cs typeface="Calibri"/>
                <a:sym typeface="Calibri"/>
              </a:rPr>
              <a:t>Supporting innovation, accelerating research for the entire community.</a:t>
            </a:r>
            <a:endParaRPr sz="2400" b="0" i="1">
              <a:solidFill>
                <a:srgbClr val="FBCE23"/>
              </a:solidFill>
              <a:latin typeface="Calibri"/>
              <a:ea typeface="Calibri"/>
              <a:cs typeface="Calibri"/>
              <a:sym typeface="Calibri"/>
            </a:endParaRPr>
          </a:p>
        </p:txBody>
      </p:sp>
      <p:sp>
        <p:nvSpPr>
          <p:cNvPr id="162" name="Google Shape;162;p20"/>
          <p:cNvSpPr txBox="1"/>
          <p:nvPr/>
        </p:nvSpPr>
        <p:spPr>
          <a:xfrm>
            <a:off x="650962" y="2135356"/>
            <a:ext cx="10058400" cy="2893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Clr>
                <a:schemeClr val="lt1"/>
              </a:buClr>
              <a:buSzPts val="5400"/>
              <a:buFont typeface="Calibri"/>
              <a:buNone/>
            </a:pPr>
            <a:r>
              <a:rPr lang="en-US" sz="5400">
                <a:solidFill>
                  <a:schemeClr val="lt1"/>
                </a:solidFill>
                <a:latin typeface="Calibri"/>
                <a:ea typeface="Calibri"/>
                <a:cs typeface="Calibri"/>
                <a:sym typeface="Calibri"/>
              </a:rPr>
              <a:t>Research </a:t>
            </a:r>
            <a:endParaRPr/>
          </a:p>
          <a:p>
            <a:pPr marL="0" marR="0" lvl="0" indent="0" algn="l" rtl="0">
              <a:spcBef>
                <a:spcPts val="1200"/>
              </a:spcBef>
              <a:spcAft>
                <a:spcPts val="0"/>
              </a:spcAft>
              <a:buClr>
                <a:schemeClr val="lt1"/>
              </a:buClr>
              <a:buSzPts val="5400"/>
              <a:buFont typeface="Calibri"/>
              <a:buNone/>
            </a:pPr>
            <a:r>
              <a:rPr lang="en-US" sz="5400">
                <a:solidFill>
                  <a:schemeClr val="lt1"/>
                </a:solidFill>
                <a:latin typeface="Calibri"/>
                <a:ea typeface="Calibri"/>
                <a:cs typeface="Calibri"/>
                <a:sym typeface="Calibri"/>
              </a:rPr>
              <a:t>Training</a:t>
            </a:r>
            <a:endParaRPr/>
          </a:p>
          <a:p>
            <a:pPr marL="0" marR="0" lvl="0" indent="0" algn="l" rtl="0">
              <a:spcBef>
                <a:spcPts val="1200"/>
              </a:spcBef>
              <a:spcAft>
                <a:spcPts val="0"/>
              </a:spcAft>
              <a:buClr>
                <a:schemeClr val="lt1"/>
              </a:buClr>
              <a:buSzPts val="5400"/>
              <a:buFont typeface="Calibri"/>
              <a:buNone/>
            </a:pPr>
            <a:r>
              <a:rPr lang="en-US" sz="5400">
                <a:solidFill>
                  <a:schemeClr val="lt1"/>
                </a:solidFill>
                <a:latin typeface="Calibri"/>
                <a:ea typeface="Calibri"/>
                <a:cs typeface="Calibri"/>
                <a:sym typeface="Calibri"/>
              </a:rPr>
              <a:t>Community</a:t>
            </a:r>
            <a:endParaRPr/>
          </a:p>
        </p:txBody>
      </p:sp>
      <p:sp>
        <p:nvSpPr>
          <p:cNvPr id="163" name="Google Shape;163;p20"/>
          <p:cNvSpPr/>
          <p:nvPr/>
        </p:nvSpPr>
        <p:spPr>
          <a:xfrm>
            <a:off x="4164013" y="2133600"/>
            <a:ext cx="7728300" cy="831000"/>
          </a:xfrm>
          <a:prstGeom prst="rect">
            <a:avLst/>
          </a:prstGeom>
          <a:noFill/>
          <a:ln>
            <a:noFill/>
          </a:ln>
        </p:spPr>
        <p:txBody>
          <a:bodyPr spcFirstLastPara="1" wrap="square" lIns="91425" tIns="45700" rIns="91425" bIns="45700" anchor="t" anchorCtr="0">
            <a:noAutofit/>
          </a:bodyPr>
          <a:lstStyle/>
          <a:p>
            <a:pPr marL="350837" marR="0" lvl="0" indent="-350837" algn="l" rtl="0">
              <a:spcBef>
                <a:spcPts val="0"/>
              </a:spcBef>
              <a:spcAft>
                <a:spcPts val="0"/>
              </a:spcAft>
              <a:buNone/>
            </a:pPr>
            <a:r>
              <a:rPr lang="en-US" sz="2400">
                <a:solidFill>
                  <a:schemeClr val="lt1"/>
                </a:solidFill>
                <a:latin typeface="Proxima Nova"/>
                <a:ea typeface="Proxima Nova"/>
                <a:cs typeface="Proxima Nova"/>
                <a:sym typeface="Proxima Nova"/>
              </a:rPr>
              <a:t>»» Increase UC Davis’ research impact </a:t>
            </a:r>
            <a:br>
              <a:rPr lang="en-US" sz="2400">
                <a:solidFill>
                  <a:schemeClr val="lt1"/>
                </a:solidFill>
                <a:latin typeface="Proxima Nova"/>
                <a:ea typeface="Proxima Nova"/>
                <a:cs typeface="Proxima Nova"/>
                <a:sym typeface="Proxima Nova"/>
              </a:rPr>
            </a:br>
            <a:r>
              <a:rPr lang="en-US" sz="2400">
                <a:solidFill>
                  <a:schemeClr val="lt1"/>
                </a:solidFill>
                <a:latin typeface="Proxima Nova"/>
                <a:ea typeface="Proxima Nova"/>
                <a:cs typeface="Proxima Nova"/>
                <a:sym typeface="Proxima Nova"/>
              </a:rPr>
              <a:t>via data-driven expertise.</a:t>
            </a:r>
            <a:endParaRPr sz="2400" b="0">
              <a:solidFill>
                <a:srgbClr val="5B9BD5"/>
              </a:solidFill>
              <a:latin typeface="Proxima Nova"/>
              <a:ea typeface="Proxima Nova"/>
              <a:cs typeface="Proxima Nova"/>
              <a:sym typeface="Proxima Nova"/>
            </a:endParaRPr>
          </a:p>
        </p:txBody>
      </p:sp>
      <p:sp>
        <p:nvSpPr>
          <p:cNvPr id="164" name="Google Shape;164;p20"/>
          <p:cNvSpPr/>
          <p:nvPr/>
        </p:nvSpPr>
        <p:spPr>
          <a:xfrm>
            <a:off x="4164013" y="3207603"/>
            <a:ext cx="7762500" cy="831000"/>
          </a:xfrm>
          <a:prstGeom prst="rect">
            <a:avLst/>
          </a:prstGeom>
          <a:noFill/>
          <a:ln>
            <a:noFill/>
          </a:ln>
        </p:spPr>
        <p:txBody>
          <a:bodyPr spcFirstLastPara="1" wrap="square" lIns="91425" tIns="45700" rIns="91425" bIns="45700" anchor="t" anchorCtr="0">
            <a:noAutofit/>
          </a:bodyPr>
          <a:lstStyle/>
          <a:p>
            <a:pPr marL="350837" marR="0" lvl="0" indent="-350837" algn="l" rtl="0">
              <a:spcBef>
                <a:spcPts val="0"/>
              </a:spcBef>
              <a:spcAft>
                <a:spcPts val="0"/>
              </a:spcAft>
              <a:buNone/>
            </a:pPr>
            <a:r>
              <a:rPr lang="en-US" sz="2400">
                <a:solidFill>
                  <a:schemeClr val="lt1"/>
                </a:solidFill>
                <a:latin typeface="Proxima Nova"/>
                <a:ea typeface="Proxima Nova"/>
                <a:cs typeface="Proxima Nova"/>
                <a:sym typeface="Proxima Nova"/>
              </a:rPr>
              <a:t>»» Support the next generation of </a:t>
            </a:r>
            <a:br>
              <a:rPr lang="en-US" sz="2400">
                <a:solidFill>
                  <a:schemeClr val="lt1"/>
                </a:solidFill>
                <a:latin typeface="Proxima Nova"/>
                <a:ea typeface="Proxima Nova"/>
                <a:cs typeface="Proxima Nova"/>
                <a:sym typeface="Proxima Nova"/>
              </a:rPr>
            </a:br>
            <a:r>
              <a:rPr lang="en-US" sz="2400">
                <a:solidFill>
                  <a:schemeClr val="lt1"/>
                </a:solidFill>
                <a:latin typeface="Proxima Nova"/>
                <a:ea typeface="Proxima Nova"/>
                <a:cs typeface="Proxima Nova"/>
                <a:sym typeface="Proxima Nova"/>
              </a:rPr>
              <a:t>data-capable researchers and students.</a:t>
            </a:r>
            <a:endParaRPr sz="2400" b="1">
              <a:solidFill>
                <a:srgbClr val="5B9BD5"/>
              </a:solidFill>
              <a:latin typeface="Proxima Nova"/>
              <a:ea typeface="Proxima Nova"/>
              <a:cs typeface="Proxima Nova"/>
              <a:sym typeface="Proxima Nova"/>
            </a:endParaRPr>
          </a:p>
        </p:txBody>
      </p:sp>
      <p:sp>
        <p:nvSpPr>
          <p:cNvPr id="165" name="Google Shape;165;p20"/>
          <p:cNvSpPr/>
          <p:nvPr/>
        </p:nvSpPr>
        <p:spPr>
          <a:xfrm>
            <a:off x="4164013" y="4191000"/>
            <a:ext cx="7728300" cy="831000"/>
          </a:xfrm>
          <a:prstGeom prst="rect">
            <a:avLst/>
          </a:prstGeom>
          <a:noFill/>
          <a:ln>
            <a:noFill/>
          </a:ln>
        </p:spPr>
        <p:txBody>
          <a:bodyPr spcFirstLastPara="1" wrap="square" lIns="91425" tIns="45700" rIns="91425" bIns="45700" anchor="t" anchorCtr="0">
            <a:noAutofit/>
          </a:bodyPr>
          <a:lstStyle/>
          <a:p>
            <a:pPr marL="288925" marR="0" lvl="0" indent="-288925" algn="l" rtl="0">
              <a:spcBef>
                <a:spcPts val="0"/>
              </a:spcBef>
              <a:spcAft>
                <a:spcPts val="0"/>
              </a:spcAft>
              <a:buNone/>
            </a:pPr>
            <a:r>
              <a:rPr lang="en-US" sz="2400">
                <a:solidFill>
                  <a:schemeClr val="lt1"/>
                </a:solidFill>
                <a:latin typeface="Proxima Nova"/>
                <a:ea typeface="Proxima Nova"/>
                <a:cs typeface="Proxima Nova"/>
                <a:sym typeface="Proxima Nova"/>
              </a:rPr>
              <a:t>»» Foster and coordinate data-enabled </a:t>
            </a:r>
            <a:br>
              <a:rPr lang="en-US" sz="2400">
                <a:solidFill>
                  <a:schemeClr val="lt1"/>
                </a:solidFill>
                <a:latin typeface="Proxima Nova"/>
                <a:ea typeface="Proxima Nova"/>
                <a:cs typeface="Proxima Nova"/>
                <a:sym typeface="Proxima Nova"/>
              </a:rPr>
            </a:br>
            <a:r>
              <a:rPr lang="en-US" sz="2400">
                <a:solidFill>
                  <a:schemeClr val="lt1"/>
                </a:solidFill>
                <a:latin typeface="Proxima Nova"/>
                <a:ea typeface="Proxima Nova"/>
                <a:cs typeface="Proxima Nova"/>
                <a:sym typeface="Proxima Nova"/>
              </a:rPr>
              <a:t>researchers and university units.</a:t>
            </a:r>
            <a:endParaRPr/>
          </a:p>
        </p:txBody>
      </p:sp>
      <p:grpSp>
        <p:nvGrpSpPr>
          <p:cNvPr id="166" name="Google Shape;166;p20"/>
          <p:cNvGrpSpPr/>
          <p:nvPr/>
        </p:nvGrpSpPr>
        <p:grpSpPr>
          <a:xfrm>
            <a:off x="3808412" y="307299"/>
            <a:ext cx="4573352" cy="1353566"/>
            <a:chOff x="3808412" y="307299"/>
            <a:chExt cx="4573352" cy="1353566"/>
          </a:xfrm>
        </p:grpSpPr>
        <p:pic>
          <p:nvPicPr>
            <p:cNvPr id="167" name="Google Shape;167;p20"/>
            <p:cNvPicPr preferRelativeResize="0"/>
            <p:nvPr/>
          </p:nvPicPr>
          <p:blipFill rotWithShape="1">
            <a:blip r:embed="rId2">
              <a:alphaModFix/>
            </a:blip>
            <a:srcRect/>
            <a:stretch/>
          </p:blipFill>
          <p:spPr>
            <a:xfrm>
              <a:off x="3808412" y="307299"/>
              <a:ext cx="4546893" cy="1353566"/>
            </a:xfrm>
            <a:prstGeom prst="rect">
              <a:avLst/>
            </a:prstGeom>
            <a:noFill/>
            <a:ln>
              <a:noFill/>
            </a:ln>
          </p:spPr>
        </p:pic>
        <p:pic>
          <p:nvPicPr>
            <p:cNvPr id="168" name="Google Shape;168;p20"/>
            <p:cNvPicPr preferRelativeResize="0"/>
            <p:nvPr/>
          </p:nvPicPr>
          <p:blipFill rotWithShape="1">
            <a:blip r:embed="rId3">
              <a:alphaModFix/>
            </a:blip>
            <a:srcRect l="28330" t="39335"/>
            <a:stretch/>
          </p:blipFill>
          <p:spPr>
            <a:xfrm>
              <a:off x="5103812" y="838200"/>
              <a:ext cx="3277952" cy="822665"/>
            </a:xfrm>
            <a:prstGeom prst="rect">
              <a:avLst/>
            </a:prstGeom>
            <a:noFill/>
            <a:ln>
              <a:noFill/>
            </a:ln>
          </p:spPr>
        </p:pic>
      </p:grpSp>
      <p:grpSp>
        <p:nvGrpSpPr>
          <p:cNvPr id="169" name="Google Shape;169;p20"/>
          <p:cNvGrpSpPr/>
          <p:nvPr/>
        </p:nvGrpSpPr>
        <p:grpSpPr>
          <a:xfrm>
            <a:off x="464540" y="1981200"/>
            <a:ext cx="11725800" cy="838200"/>
            <a:chOff x="464540" y="1981200"/>
            <a:chExt cx="11725800" cy="838200"/>
          </a:xfrm>
        </p:grpSpPr>
        <p:sp>
          <p:nvSpPr>
            <p:cNvPr id="170" name="Google Shape;170;p20"/>
            <p:cNvSpPr/>
            <p:nvPr/>
          </p:nvSpPr>
          <p:spPr>
            <a:xfrm>
              <a:off x="464540" y="1981200"/>
              <a:ext cx="829200" cy="838200"/>
            </a:xfrm>
            <a:prstGeom prst="halfFrame">
              <a:avLst>
                <a:gd name="adj1" fmla="val 10792"/>
                <a:gd name="adj2" fmla="val 9274"/>
              </a:avLst>
            </a:prstGeom>
            <a:gradFill>
              <a:gsLst>
                <a:gs pos="0">
                  <a:srgbClr val="FACD23"/>
                </a:gs>
                <a:gs pos="6000">
                  <a:srgbClr val="FBCE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dk1"/>
                </a:solidFill>
                <a:latin typeface="Calibri"/>
                <a:ea typeface="Calibri"/>
                <a:cs typeface="Calibri"/>
                <a:sym typeface="Calibri"/>
              </a:endParaRPr>
            </a:p>
          </p:txBody>
        </p:sp>
        <p:sp>
          <p:nvSpPr>
            <p:cNvPr id="171" name="Google Shape;171;p20"/>
            <p:cNvSpPr/>
            <p:nvPr/>
          </p:nvSpPr>
          <p:spPr>
            <a:xfrm>
              <a:off x="464540" y="1981200"/>
              <a:ext cx="11725800" cy="91500"/>
            </a:xfrm>
            <a:prstGeom prst="rect">
              <a:avLst/>
            </a:prstGeom>
            <a:gradFill>
              <a:gsLst>
                <a:gs pos="0">
                  <a:srgbClr val="FACD23"/>
                </a:gs>
                <a:gs pos="3000">
                  <a:srgbClr val="3BB060"/>
                </a:gs>
                <a:gs pos="51000">
                  <a:srgbClr val="00ABC9"/>
                </a:gs>
                <a:gs pos="72000">
                  <a:srgbClr val="00508A"/>
                </a:gs>
                <a:gs pos="95000">
                  <a:srgbClr val="9A257E"/>
                </a:gs>
                <a:gs pos="100000">
                  <a:srgbClr val="9A257E"/>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lt1"/>
                </a:solidFill>
                <a:latin typeface="Calibri"/>
                <a:ea typeface="Calibri"/>
                <a:cs typeface="Calibri"/>
                <a:sym typeface="Calibri"/>
              </a:endParaRPr>
            </a:p>
          </p:txBody>
        </p:sp>
      </p:grpSp>
      <p:sp>
        <p:nvSpPr>
          <p:cNvPr id="172" name="Google Shape;172;p20"/>
          <p:cNvSpPr txBox="1"/>
          <p:nvPr/>
        </p:nvSpPr>
        <p:spPr>
          <a:xfrm>
            <a:off x="617347" y="5282625"/>
            <a:ext cx="5105400" cy="584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BCE23"/>
              </a:buClr>
              <a:buSzPts val="3200"/>
              <a:buFont typeface="Arial"/>
              <a:buNone/>
            </a:pPr>
            <a:r>
              <a:rPr lang="en-US" sz="3200" b="0">
                <a:solidFill>
                  <a:srgbClr val="FBCE23"/>
                </a:solidFill>
                <a:latin typeface="Calibri"/>
                <a:ea typeface="Calibri"/>
                <a:cs typeface="Calibri"/>
                <a:sym typeface="Calibri"/>
              </a:rPr>
              <a:t>http://datalab.ucdavis.edu</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Quote Blue" type="title">
  <p:cSld name="TITLE">
    <p:spTree>
      <p:nvGrpSpPr>
        <p:cNvPr id="1" name="Shape 25"/>
        <p:cNvGrpSpPr/>
        <p:nvPr/>
      </p:nvGrpSpPr>
      <p:grpSpPr>
        <a:xfrm>
          <a:off x="0" y="0"/>
          <a:ext cx="0" cy="0"/>
          <a:chOff x="0" y="0"/>
          <a:chExt cx="0" cy="0"/>
        </a:xfrm>
      </p:grpSpPr>
      <p:pic>
        <p:nvPicPr>
          <p:cNvPr id="26" name="Google Shape;26;p3"/>
          <p:cNvPicPr preferRelativeResize="0"/>
          <p:nvPr/>
        </p:nvPicPr>
        <p:blipFill rotWithShape="1">
          <a:blip r:embed="rId2">
            <a:alphaModFix/>
          </a:blip>
          <a:srcRect/>
          <a:stretch/>
        </p:blipFill>
        <p:spPr>
          <a:xfrm>
            <a:off x="0" y="0"/>
            <a:ext cx="12192002" cy="6858000"/>
          </a:xfrm>
          <a:prstGeom prst="rect">
            <a:avLst/>
          </a:prstGeom>
          <a:noFill/>
          <a:ln>
            <a:noFill/>
          </a:ln>
        </p:spPr>
      </p:pic>
      <p:sp>
        <p:nvSpPr>
          <p:cNvPr id="27" name="Google Shape;27;p3"/>
          <p:cNvSpPr txBox="1">
            <a:spLocks noGrp="1"/>
          </p:cNvSpPr>
          <p:nvPr>
            <p:ph type="ctrTitle"/>
          </p:nvPr>
        </p:nvSpPr>
        <p:spPr>
          <a:xfrm>
            <a:off x="915988" y="2185416"/>
            <a:ext cx="10360025"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002855"/>
              </a:buClr>
              <a:buSzPts val="4400"/>
              <a:buFont typeface="Arial"/>
              <a:buNone/>
              <a:defRPr sz="4400">
                <a:solidFill>
                  <a:srgbClr val="002855"/>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3"/>
          <p:cNvSpPr txBox="1">
            <a:spLocks noGrp="1"/>
          </p:cNvSpPr>
          <p:nvPr>
            <p:ph type="subTitle" idx="1"/>
          </p:nvPr>
        </p:nvSpPr>
        <p:spPr>
          <a:xfrm>
            <a:off x="608012" y="5867400"/>
            <a:ext cx="8531225" cy="4572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chemeClr val="lt1"/>
              </a:buClr>
              <a:buSzPts val="2000"/>
              <a:buNone/>
              <a:defRPr sz="2000">
                <a:solidFill>
                  <a:schemeClr val="lt1"/>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9" name="Google Shape;29;p3"/>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
          <p:cNvSpPr/>
          <p:nvPr/>
        </p:nvSpPr>
        <p:spPr>
          <a:xfrm>
            <a:off x="9599612" y="5867400"/>
            <a:ext cx="2436812" cy="762000"/>
          </a:xfrm>
          <a:prstGeom prst="rect">
            <a:avLst/>
          </a:prstGeom>
          <a:solidFill>
            <a:srgbClr val="00285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Proxima Nova"/>
              <a:ea typeface="Proxima Nova"/>
              <a:cs typeface="Proxima Nova"/>
              <a:sym typeface="Proxima Nova"/>
            </a:endParaRPr>
          </a:p>
        </p:txBody>
      </p:sp>
      <p:sp>
        <p:nvSpPr>
          <p:cNvPr id="32" name="Google Shape;32;p3"/>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Overview">
  <p:cSld name="Overview">
    <p:spTree>
      <p:nvGrpSpPr>
        <p:cNvPr id="1" name="Shape 173"/>
        <p:cNvGrpSpPr/>
        <p:nvPr/>
      </p:nvGrpSpPr>
      <p:grpSpPr>
        <a:xfrm>
          <a:off x="0" y="0"/>
          <a:ext cx="0" cy="0"/>
          <a:chOff x="0" y="0"/>
          <a:chExt cx="0" cy="0"/>
        </a:xfrm>
      </p:grpSpPr>
      <p:sp>
        <p:nvSpPr>
          <p:cNvPr id="174" name="Google Shape;174;p21"/>
          <p:cNvSpPr txBox="1">
            <a:spLocks noGrp="1"/>
          </p:cNvSpPr>
          <p:nvPr>
            <p:ph type="dt" idx="10"/>
          </p:nvPr>
        </p:nvSpPr>
        <p:spPr>
          <a:xfrm>
            <a:off x="609600" y="6356350"/>
            <a:ext cx="2843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5" name="Google Shape;175;p21"/>
          <p:cNvSpPr txBox="1">
            <a:spLocks noGrp="1"/>
          </p:cNvSpPr>
          <p:nvPr>
            <p:ph type="ftr" idx="11"/>
          </p:nvPr>
        </p:nvSpPr>
        <p:spPr>
          <a:xfrm>
            <a:off x="4164013" y="6356350"/>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6" name="Google Shape;176;p21"/>
          <p:cNvSpPr txBox="1">
            <a:spLocks noGrp="1"/>
          </p:cNvSpPr>
          <p:nvPr>
            <p:ph type="sldNum" idx="12"/>
          </p:nvPr>
        </p:nvSpPr>
        <p:spPr>
          <a:xfrm>
            <a:off x="8736013" y="6356350"/>
            <a:ext cx="2843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77" name="Google Shape;177;p21"/>
          <p:cNvPicPr preferRelativeResize="0"/>
          <p:nvPr/>
        </p:nvPicPr>
        <p:blipFill rotWithShape="1">
          <a:blip r:embed="rId2">
            <a:alphaModFix/>
          </a:blip>
          <a:srcRect t="48514"/>
          <a:stretch/>
        </p:blipFill>
        <p:spPr>
          <a:xfrm>
            <a:off x="10209212" y="5943600"/>
            <a:ext cx="1680897" cy="771612"/>
          </a:xfrm>
          <a:prstGeom prst="rect">
            <a:avLst/>
          </a:prstGeom>
          <a:noFill/>
          <a:ln>
            <a:noFill/>
          </a:ln>
        </p:spPr>
      </p:pic>
      <p:sp>
        <p:nvSpPr>
          <p:cNvPr id="178" name="Google Shape;178;p21"/>
          <p:cNvSpPr txBox="1">
            <a:spLocks noGrp="1"/>
          </p:cNvSpPr>
          <p:nvPr>
            <p:ph type="body" idx="1"/>
          </p:nvPr>
        </p:nvSpPr>
        <p:spPr>
          <a:xfrm>
            <a:off x="7466012" y="1371601"/>
            <a:ext cx="4191000" cy="33528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rgbClr val="002855"/>
              </a:buClr>
              <a:buSzPts val="2800"/>
              <a:buNone/>
              <a:defRPr sz="2800" i="1"/>
            </a:lvl1pPr>
            <a:lvl2pPr marL="914400" lvl="1" indent="-381000" algn="l" rtl="0">
              <a:spcBef>
                <a:spcPts val="480"/>
              </a:spcBef>
              <a:spcAft>
                <a:spcPts val="0"/>
              </a:spcAft>
              <a:buClr>
                <a:srgbClr val="002855"/>
              </a:buClr>
              <a:buSzPts val="2400"/>
              <a:buChar char="–"/>
              <a:defRPr sz="2400"/>
            </a:lvl2pPr>
            <a:lvl3pPr marL="1371600" lvl="2" indent="-355600" algn="l" rtl="0">
              <a:spcBef>
                <a:spcPts val="400"/>
              </a:spcBef>
              <a:spcAft>
                <a:spcPts val="0"/>
              </a:spcAft>
              <a:buClr>
                <a:srgbClr val="002855"/>
              </a:buClr>
              <a:buSzPts val="2000"/>
              <a:buChar char="•"/>
              <a:defRPr sz="2000"/>
            </a:lvl3pPr>
            <a:lvl4pPr marL="1828800" lvl="3" indent="-342900" algn="l" rtl="0">
              <a:spcBef>
                <a:spcPts val="360"/>
              </a:spcBef>
              <a:spcAft>
                <a:spcPts val="0"/>
              </a:spcAft>
              <a:buClr>
                <a:srgbClr val="002855"/>
              </a:buClr>
              <a:buSzPts val="1800"/>
              <a:buChar char="–"/>
              <a:defRPr sz="1800"/>
            </a:lvl4pPr>
            <a:lvl5pPr marL="2286000" lvl="4" indent="-342900" algn="l" rtl="0">
              <a:spcBef>
                <a:spcPts val="360"/>
              </a:spcBef>
              <a:spcAft>
                <a:spcPts val="0"/>
              </a:spcAft>
              <a:buClr>
                <a:srgbClr val="002855"/>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179" name="Google Shape;179;p21"/>
          <p:cNvSpPr/>
          <p:nvPr/>
        </p:nvSpPr>
        <p:spPr>
          <a:xfrm>
            <a:off x="-8214" y="-6264"/>
            <a:ext cx="12197100" cy="1149300"/>
          </a:xfrm>
          <a:prstGeom prst="rect">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lt1"/>
              </a:solidFill>
              <a:latin typeface="Calibri"/>
              <a:ea typeface="Calibri"/>
              <a:cs typeface="Calibri"/>
              <a:sym typeface="Calibri"/>
            </a:endParaRPr>
          </a:p>
        </p:txBody>
      </p:sp>
      <p:sp>
        <p:nvSpPr>
          <p:cNvPr id="180" name="Google Shape;180;p21"/>
          <p:cNvSpPr txBox="1">
            <a:spLocks noGrp="1"/>
          </p:cNvSpPr>
          <p:nvPr>
            <p:ph type="title"/>
          </p:nvPr>
        </p:nvSpPr>
        <p:spPr>
          <a:xfrm>
            <a:off x="609600" y="0"/>
            <a:ext cx="10969500" cy="11430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chemeClr val="lt1"/>
              </a:buClr>
              <a:buSzPts val="4400"/>
              <a:buFont typeface="Arial"/>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1" name="Google Shape;181;p21"/>
          <p:cNvSpPr txBox="1">
            <a:spLocks noGrp="1"/>
          </p:cNvSpPr>
          <p:nvPr>
            <p:ph type="body" idx="2"/>
          </p:nvPr>
        </p:nvSpPr>
        <p:spPr>
          <a:xfrm>
            <a:off x="609600" y="1360849"/>
            <a:ext cx="6545400" cy="5192400"/>
          </a:xfrm>
          <a:prstGeom prst="rect">
            <a:avLst/>
          </a:prstGeom>
          <a:noFill/>
          <a:ln>
            <a:noFill/>
          </a:ln>
        </p:spPr>
        <p:txBody>
          <a:bodyPr spcFirstLastPara="1" wrap="square" lIns="91425" tIns="45700" rIns="91425" bIns="45700" anchor="t" anchorCtr="0">
            <a:noAutofit/>
          </a:bodyPr>
          <a:lstStyle>
            <a:lvl1pPr marL="457200" lvl="0" indent="-406400" algn="l" rtl="0">
              <a:spcBef>
                <a:spcPts val="560"/>
              </a:spcBef>
              <a:spcAft>
                <a:spcPts val="0"/>
              </a:spcAft>
              <a:buClr>
                <a:srgbClr val="002855"/>
              </a:buClr>
              <a:buSzPts val="2800"/>
              <a:buChar char="•"/>
              <a:defRPr sz="2800">
                <a:latin typeface="Calibri"/>
                <a:ea typeface="Calibri"/>
                <a:cs typeface="Calibri"/>
                <a:sym typeface="Calibri"/>
              </a:defRPr>
            </a:lvl1pPr>
            <a:lvl2pPr marL="914400" marR="0" lvl="1" indent="-381000" algn="l" rtl="0">
              <a:lnSpc>
                <a:spcPct val="100000"/>
              </a:lnSpc>
              <a:spcBef>
                <a:spcPts val="0"/>
              </a:spcBef>
              <a:spcAft>
                <a:spcPts val="0"/>
              </a:spcAft>
              <a:buClr>
                <a:srgbClr val="002855"/>
              </a:buClr>
              <a:buSzPts val="2400"/>
              <a:buFont typeface="Arial"/>
              <a:buChar char="–"/>
              <a:defRPr sz="2400"/>
            </a:lvl2pPr>
            <a:lvl3pPr marL="1371600" lvl="2" indent="-342900" algn="l" rtl="0">
              <a:spcBef>
                <a:spcPts val="360"/>
              </a:spcBef>
              <a:spcAft>
                <a:spcPts val="0"/>
              </a:spcAft>
              <a:buClr>
                <a:srgbClr val="002855"/>
              </a:buClr>
              <a:buSzPts val="1800"/>
              <a:buChar char="•"/>
              <a:defRPr/>
            </a:lvl3pPr>
            <a:lvl4pPr marL="1828800" lvl="3" indent="-342900" algn="l" rtl="0">
              <a:spcBef>
                <a:spcPts val="360"/>
              </a:spcBef>
              <a:spcAft>
                <a:spcPts val="0"/>
              </a:spcAft>
              <a:buClr>
                <a:srgbClr val="002855"/>
              </a:buClr>
              <a:buSzPts val="1800"/>
              <a:buChar char="–"/>
              <a:defRPr/>
            </a:lvl4pPr>
            <a:lvl5pPr marL="2286000" lvl="4" indent="-342900" algn="l" rtl="0">
              <a:spcBef>
                <a:spcPts val="360"/>
              </a:spcBef>
              <a:spcAft>
                <a:spcPts val="0"/>
              </a:spcAft>
              <a:buClr>
                <a:srgbClr val="002855"/>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Why">
  <p:cSld name="Why">
    <p:spTree>
      <p:nvGrpSpPr>
        <p:cNvPr id="1" name="Shape 182"/>
        <p:cNvGrpSpPr/>
        <p:nvPr/>
      </p:nvGrpSpPr>
      <p:grpSpPr>
        <a:xfrm>
          <a:off x="0" y="0"/>
          <a:ext cx="0" cy="0"/>
          <a:chOff x="0" y="0"/>
          <a:chExt cx="0" cy="0"/>
        </a:xfrm>
      </p:grpSpPr>
      <p:sp>
        <p:nvSpPr>
          <p:cNvPr id="183" name="Google Shape;183;p22"/>
          <p:cNvSpPr/>
          <p:nvPr/>
        </p:nvSpPr>
        <p:spPr>
          <a:xfrm>
            <a:off x="-8214" y="-6264"/>
            <a:ext cx="12197100" cy="1149300"/>
          </a:xfrm>
          <a:prstGeom prst="rect">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lt1"/>
              </a:solidFill>
              <a:latin typeface="Calibri"/>
              <a:ea typeface="Calibri"/>
              <a:cs typeface="Calibri"/>
              <a:sym typeface="Calibri"/>
            </a:endParaRPr>
          </a:p>
        </p:txBody>
      </p:sp>
      <p:sp>
        <p:nvSpPr>
          <p:cNvPr id="184" name="Google Shape;184;p22"/>
          <p:cNvSpPr txBox="1">
            <a:spLocks noGrp="1"/>
          </p:cNvSpPr>
          <p:nvPr>
            <p:ph type="title"/>
          </p:nvPr>
        </p:nvSpPr>
        <p:spPr>
          <a:xfrm>
            <a:off x="609600" y="0"/>
            <a:ext cx="10969500" cy="11430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chemeClr val="lt1"/>
              </a:buClr>
              <a:buSzPts val="4400"/>
              <a:buFont typeface="Arial"/>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5" name="Google Shape;185;p22"/>
          <p:cNvSpPr txBox="1">
            <a:spLocks noGrp="1"/>
          </p:cNvSpPr>
          <p:nvPr>
            <p:ph type="ftr" idx="11"/>
          </p:nvPr>
        </p:nvSpPr>
        <p:spPr>
          <a:xfrm>
            <a:off x="4164013" y="6356350"/>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6" name="Google Shape;186;p22"/>
          <p:cNvSpPr txBox="1">
            <a:spLocks noGrp="1"/>
          </p:cNvSpPr>
          <p:nvPr>
            <p:ph type="sldNum" idx="12"/>
          </p:nvPr>
        </p:nvSpPr>
        <p:spPr>
          <a:xfrm>
            <a:off x="8736013" y="6356350"/>
            <a:ext cx="2843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87" name="Google Shape;187;p22"/>
          <p:cNvSpPr txBox="1">
            <a:spLocks noGrp="1"/>
          </p:cNvSpPr>
          <p:nvPr>
            <p:ph type="body" idx="1"/>
          </p:nvPr>
        </p:nvSpPr>
        <p:spPr>
          <a:xfrm>
            <a:off x="609600" y="1371600"/>
            <a:ext cx="6399300" cy="40047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560"/>
              </a:spcBef>
              <a:spcAft>
                <a:spcPts val="0"/>
              </a:spcAft>
              <a:buClr>
                <a:srgbClr val="002855"/>
              </a:buClr>
              <a:buSzPts val="2800"/>
              <a:buFont typeface="Arial"/>
              <a:buChar char="•"/>
              <a:defRPr sz="2800"/>
            </a:lvl1pPr>
            <a:lvl2pPr marL="914400" marR="0" lvl="1" indent="-381000" algn="l" rtl="0">
              <a:lnSpc>
                <a:spcPct val="100000"/>
              </a:lnSpc>
              <a:spcBef>
                <a:spcPts val="480"/>
              </a:spcBef>
              <a:spcAft>
                <a:spcPts val="0"/>
              </a:spcAft>
              <a:buClr>
                <a:srgbClr val="002855"/>
              </a:buClr>
              <a:buSzPts val="2400"/>
              <a:buFont typeface="Arial"/>
              <a:buChar char="–"/>
              <a:defRPr sz="2400"/>
            </a:lvl2pPr>
            <a:lvl3pPr marL="1371600" lvl="2" indent="-355600" algn="l" rtl="0">
              <a:spcBef>
                <a:spcPts val="400"/>
              </a:spcBef>
              <a:spcAft>
                <a:spcPts val="0"/>
              </a:spcAft>
              <a:buClr>
                <a:srgbClr val="002855"/>
              </a:buClr>
              <a:buSzPts val="2000"/>
              <a:buChar char="•"/>
              <a:defRPr sz="2000"/>
            </a:lvl3pPr>
            <a:lvl4pPr marL="1828800" lvl="3" indent="-342900" algn="l" rtl="0">
              <a:spcBef>
                <a:spcPts val="360"/>
              </a:spcBef>
              <a:spcAft>
                <a:spcPts val="0"/>
              </a:spcAft>
              <a:buClr>
                <a:srgbClr val="002855"/>
              </a:buClr>
              <a:buSzPts val="1800"/>
              <a:buChar char="–"/>
              <a:defRPr sz="1800"/>
            </a:lvl4pPr>
            <a:lvl5pPr marL="2286000" lvl="4" indent="-342900" algn="l" rtl="0">
              <a:spcBef>
                <a:spcPts val="360"/>
              </a:spcBef>
              <a:spcAft>
                <a:spcPts val="0"/>
              </a:spcAft>
              <a:buClr>
                <a:srgbClr val="002855"/>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188" name="Google Shape;188;p22"/>
          <p:cNvSpPr txBox="1"/>
          <p:nvPr/>
        </p:nvSpPr>
        <p:spPr>
          <a:xfrm>
            <a:off x="8736013" y="6356350"/>
            <a:ext cx="28431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189" name="Google Shape;189;p22"/>
          <p:cNvSpPr txBox="1">
            <a:spLocks noGrp="1"/>
          </p:cNvSpPr>
          <p:nvPr>
            <p:ph type="body" idx="2"/>
          </p:nvPr>
        </p:nvSpPr>
        <p:spPr>
          <a:xfrm>
            <a:off x="7389812" y="1371601"/>
            <a:ext cx="4189500" cy="37338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rgbClr val="002855"/>
              </a:buClr>
              <a:buSzPts val="2800"/>
              <a:buNone/>
              <a:defRPr sz="2800" i="1"/>
            </a:lvl1pPr>
            <a:lvl2pPr marL="914400" lvl="1" indent="-381000" algn="l" rtl="0">
              <a:spcBef>
                <a:spcPts val="480"/>
              </a:spcBef>
              <a:spcAft>
                <a:spcPts val="0"/>
              </a:spcAft>
              <a:buClr>
                <a:srgbClr val="002855"/>
              </a:buClr>
              <a:buSzPts val="2400"/>
              <a:buChar char="–"/>
              <a:defRPr sz="2400"/>
            </a:lvl2pPr>
            <a:lvl3pPr marL="1371600" lvl="2" indent="-355600" algn="l" rtl="0">
              <a:spcBef>
                <a:spcPts val="400"/>
              </a:spcBef>
              <a:spcAft>
                <a:spcPts val="0"/>
              </a:spcAft>
              <a:buClr>
                <a:srgbClr val="002855"/>
              </a:buClr>
              <a:buSzPts val="2000"/>
              <a:buChar char="•"/>
              <a:defRPr sz="2000"/>
            </a:lvl3pPr>
            <a:lvl4pPr marL="1828800" lvl="3" indent="-342900" algn="l" rtl="0">
              <a:spcBef>
                <a:spcPts val="360"/>
              </a:spcBef>
              <a:spcAft>
                <a:spcPts val="0"/>
              </a:spcAft>
              <a:buClr>
                <a:srgbClr val="002855"/>
              </a:buClr>
              <a:buSzPts val="1800"/>
              <a:buChar char="–"/>
              <a:defRPr sz="1800"/>
            </a:lvl4pPr>
            <a:lvl5pPr marL="2286000" lvl="4" indent="-342900" algn="l" rtl="0">
              <a:spcBef>
                <a:spcPts val="360"/>
              </a:spcBef>
              <a:spcAft>
                <a:spcPts val="0"/>
              </a:spcAft>
              <a:buClr>
                <a:srgbClr val="002855"/>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pic>
        <p:nvPicPr>
          <p:cNvPr id="190" name="Google Shape;190;p22"/>
          <p:cNvPicPr preferRelativeResize="0"/>
          <p:nvPr/>
        </p:nvPicPr>
        <p:blipFill rotWithShape="1">
          <a:blip r:embed="rId2">
            <a:alphaModFix/>
          </a:blip>
          <a:srcRect t="48514"/>
          <a:stretch/>
        </p:blipFill>
        <p:spPr>
          <a:xfrm>
            <a:off x="10209212" y="5943600"/>
            <a:ext cx="1680897" cy="77161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91"/>
        <p:cNvGrpSpPr/>
        <p:nvPr/>
      </p:nvGrpSpPr>
      <p:grpSpPr>
        <a:xfrm>
          <a:off x="0" y="0"/>
          <a:ext cx="0" cy="0"/>
          <a:chOff x="0" y="0"/>
          <a:chExt cx="0" cy="0"/>
        </a:xfrm>
      </p:grpSpPr>
      <p:sp>
        <p:nvSpPr>
          <p:cNvPr id="192" name="Google Shape;192;p23"/>
          <p:cNvSpPr txBox="1">
            <a:spLocks noGrp="1"/>
          </p:cNvSpPr>
          <p:nvPr>
            <p:ph type="title"/>
          </p:nvPr>
        </p:nvSpPr>
        <p:spPr>
          <a:xfrm>
            <a:off x="533875" y="135872"/>
            <a:ext cx="10969500" cy="8610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rgbClr val="FFFFFF"/>
              </a:buClr>
              <a:buSzPts val="1800"/>
              <a:buNone/>
              <a:defRPr>
                <a:solidFill>
                  <a:srgbClr val="FFFFFF"/>
                </a:solidFill>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a:endParaRPr/>
          </a:p>
        </p:txBody>
      </p:sp>
      <p:sp>
        <p:nvSpPr>
          <p:cNvPr id="193" name="Google Shape;193;p23"/>
          <p:cNvSpPr txBox="1">
            <a:spLocks noGrp="1"/>
          </p:cNvSpPr>
          <p:nvPr>
            <p:ph type="dt" idx="10"/>
          </p:nvPr>
        </p:nvSpPr>
        <p:spPr>
          <a:xfrm>
            <a:off x="609600" y="6356350"/>
            <a:ext cx="2843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4" name="Google Shape;194;p23"/>
          <p:cNvSpPr txBox="1">
            <a:spLocks noGrp="1"/>
          </p:cNvSpPr>
          <p:nvPr>
            <p:ph type="ftr" idx="11"/>
          </p:nvPr>
        </p:nvSpPr>
        <p:spPr>
          <a:xfrm>
            <a:off x="4164013" y="6356350"/>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5" name="Google Shape;195;p23"/>
          <p:cNvSpPr txBox="1">
            <a:spLocks noGrp="1"/>
          </p:cNvSpPr>
          <p:nvPr>
            <p:ph type="sldNum" idx="12"/>
          </p:nvPr>
        </p:nvSpPr>
        <p:spPr>
          <a:xfrm>
            <a:off x="8736013" y="6356350"/>
            <a:ext cx="2843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96" name="Google Shape;196;p23"/>
          <p:cNvSpPr txBox="1">
            <a:spLocks noGrp="1"/>
          </p:cNvSpPr>
          <p:nvPr>
            <p:ph type="body" idx="1"/>
          </p:nvPr>
        </p:nvSpPr>
        <p:spPr>
          <a:xfrm>
            <a:off x="609600" y="1524000"/>
            <a:ext cx="9828300" cy="4648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560"/>
              </a:spcBef>
              <a:spcAft>
                <a:spcPts val="0"/>
              </a:spcAft>
              <a:buClr>
                <a:srgbClr val="002855"/>
              </a:buClr>
              <a:buSzPts val="2800"/>
              <a:buFont typeface="Arial"/>
              <a:buChar char="•"/>
              <a:defRPr sz="2800"/>
            </a:lvl1pPr>
            <a:lvl2pPr marL="914400" marR="0" lvl="1" indent="-381000" algn="l" rtl="0">
              <a:lnSpc>
                <a:spcPct val="100000"/>
              </a:lnSpc>
              <a:spcBef>
                <a:spcPts val="480"/>
              </a:spcBef>
              <a:spcAft>
                <a:spcPts val="0"/>
              </a:spcAft>
              <a:buClr>
                <a:srgbClr val="002855"/>
              </a:buClr>
              <a:buSzPts val="2400"/>
              <a:buFont typeface="Arial"/>
              <a:buChar char="–"/>
              <a:defRPr sz="2400"/>
            </a:lvl2pPr>
            <a:lvl3pPr marL="1371600" lvl="2" indent="-355600" algn="l" rtl="0">
              <a:spcBef>
                <a:spcPts val="400"/>
              </a:spcBef>
              <a:spcAft>
                <a:spcPts val="0"/>
              </a:spcAft>
              <a:buClr>
                <a:srgbClr val="002855"/>
              </a:buClr>
              <a:buSzPts val="2000"/>
              <a:buChar char="•"/>
              <a:defRPr sz="2000"/>
            </a:lvl3pPr>
            <a:lvl4pPr marL="1828800" lvl="3" indent="-342900" algn="l" rtl="0">
              <a:spcBef>
                <a:spcPts val="360"/>
              </a:spcBef>
              <a:spcAft>
                <a:spcPts val="0"/>
              </a:spcAft>
              <a:buClr>
                <a:srgbClr val="002855"/>
              </a:buClr>
              <a:buSzPts val="1800"/>
              <a:buChar char="–"/>
              <a:defRPr sz="1800"/>
            </a:lvl4pPr>
            <a:lvl5pPr marL="2286000" lvl="4" indent="-342900" algn="l" rtl="0">
              <a:spcBef>
                <a:spcPts val="360"/>
              </a:spcBef>
              <a:spcAft>
                <a:spcPts val="0"/>
              </a:spcAft>
              <a:buClr>
                <a:srgbClr val="002855"/>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Feedback">
  <p:cSld name="Feedback">
    <p:spTree>
      <p:nvGrpSpPr>
        <p:cNvPr id="1" name="Shape 197"/>
        <p:cNvGrpSpPr/>
        <p:nvPr/>
      </p:nvGrpSpPr>
      <p:grpSpPr>
        <a:xfrm>
          <a:off x="0" y="0"/>
          <a:ext cx="0" cy="0"/>
          <a:chOff x="0" y="0"/>
          <a:chExt cx="0" cy="0"/>
        </a:xfrm>
      </p:grpSpPr>
      <p:sp>
        <p:nvSpPr>
          <p:cNvPr id="198" name="Google Shape;198;p24"/>
          <p:cNvSpPr txBox="1">
            <a:spLocks noGrp="1"/>
          </p:cNvSpPr>
          <p:nvPr>
            <p:ph type="dt" idx="10"/>
          </p:nvPr>
        </p:nvSpPr>
        <p:spPr>
          <a:xfrm>
            <a:off x="609600" y="6356350"/>
            <a:ext cx="2843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9" name="Google Shape;199;p24"/>
          <p:cNvSpPr txBox="1">
            <a:spLocks noGrp="1"/>
          </p:cNvSpPr>
          <p:nvPr>
            <p:ph type="ftr" idx="11"/>
          </p:nvPr>
        </p:nvSpPr>
        <p:spPr>
          <a:xfrm>
            <a:off x="4164013" y="6356350"/>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0" name="Google Shape;200;p24"/>
          <p:cNvSpPr txBox="1">
            <a:spLocks noGrp="1"/>
          </p:cNvSpPr>
          <p:nvPr>
            <p:ph type="sldNum" idx="12"/>
          </p:nvPr>
        </p:nvSpPr>
        <p:spPr>
          <a:xfrm>
            <a:off x="8736013" y="6356350"/>
            <a:ext cx="2843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1" name="Google Shape;201;p24"/>
          <p:cNvSpPr/>
          <p:nvPr/>
        </p:nvSpPr>
        <p:spPr>
          <a:xfrm>
            <a:off x="-8214" y="-6264"/>
            <a:ext cx="12197100" cy="1149300"/>
          </a:xfrm>
          <a:prstGeom prst="rect">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lt1"/>
              </a:solidFill>
              <a:latin typeface="Calibri"/>
              <a:ea typeface="Calibri"/>
              <a:cs typeface="Calibri"/>
              <a:sym typeface="Calibri"/>
            </a:endParaRPr>
          </a:p>
        </p:txBody>
      </p:sp>
      <p:sp>
        <p:nvSpPr>
          <p:cNvPr id="202" name="Google Shape;202;p24"/>
          <p:cNvSpPr txBox="1">
            <a:spLocks noGrp="1"/>
          </p:cNvSpPr>
          <p:nvPr>
            <p:ph type="title"/>
          </p:nvPr>
        </p:nvSpPr>
        <p:spPr>
          <a:xfrm>
            <a:off x="609600" y="0"/>
            <a:ext cx="10969500" cy="11430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chemeClr val="lt1"/>
              </a:buClr>
              <a:buSzPts val="4400"/>
              <a:buFont typeface="Arial"/>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3" name="Google Shape;203;p24"/>
          <p:cNvSpPr txBox="1">
            <a:spLocks noGrp="1"/>
          </p:cNvSpPr>
          <p:nvPr>
            <p:ph type="body" idx="1"/>
          </p:nvPr>
        </p:nvSpPr>
        <p:spPr>
          <a:xfrm>
            <a:off x="609599" y="1371600"/>
            <a:ext cx="10969500" cy="45720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720"/>
              </a:spcBef>
              <a:spcAft>
                <a:spcPts val="0"/>
              </a:spcAft>
              <a:buClr>
                <a:srgbClr val="002855"/>
              </a:buClr>
              <a:buSzPts val="3600"/>
              <a:buFont typeface="Arial"/>
              <a:buNone/>
              <a:defRPr sz="3600"/>
            </a:lvl1pPr>
            <a:lvl2pPr marL="914400" marR="0" lvl="1" indent="-381000" algn="l" rtl="0">
              <a:lnSpc>
                <a:spcPct val="100000"/>
              </a:lnSpc>
              <a:spcBef>
                <a:spcPts val="480"/>
              </a:spcBef>
              <a:spcAft>
                <a:spcPts val="0"/>
              </a:spcAft>
              <a:buClr>
                <a:srgbClr val="002855"/>
              </a:buClr>
              <a:buSzPts val="2400"/>
              <a:buFont typeface="Arial"/>
              <a:buChar char="–"/>
              <a:defRPr sz="2400"/>
            </a:lvl2pPr>
            <a:lvl3pPr marL="1371600" lvl="2" indent="-355600" algn="l" rtl="0">
              <a:spcBef>
                <a:spcPts val="400"/>
              </a:spcBef>
              <a:spcAft>
                <a:spcPts val="0"/>
              </a:spcAft>
              <a:buClr>
                <a:srgbClr val="002855"/>
              </a:buClr>
              <a:buSzPts val="2000"/>
              <a:buChar char="•"/>
              <a:defRPr sz="2000"/>
            </a:lvl3pPr>
            <a:lvl4pPr marL="1828800" lvl="3" indent="-342900" algn="l" rtl="0">
              <a:spcBef>
                <a:spcPts val="360"/>
              </a:spcBef>
              <a:spcAft>
                <a:spcPts val="0"/>
              </a:spcAft>
              <a:buClr>
                <a:srgbClr val="002855"/>
              </a:buClr>
              <a:buSzPts val="1800"/>
              <a:buChar char="–"/>
              <a:defRPr sz="1800"/>
            </a:lvl4pPr>
            <a:lvl5pPr marL="2286000" lvl="4" indent="-342900" algn="l" rtl="0">
              <a:spcBef>
                <a:spcPts val="360"/>
              </a:spcBef>
              <a:spcAft>
                <a:spcPts val="0"/>
              </a:spcAft>
              <a:buClr>
                <a:srgbClr val="002855"/>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204" name="Google Shape;204;p24"/>
          <p:cNvSpPr txBox="1">
            <a:spLocks noGrp="1"/>
          </p:cNvSpPr>
          <p:nvPr>
            <p:ph type="body" idx="2"/>
          </p:nvPr>
        </p:nvSpPr>
        <p:spPr>
          <a:xfrm>
            <a:off x="609599" y="2209800"/>
            <a:ext cx="10969500" cy="2438400"/>
          </a:xfrm>
          <a:prstGeom prst="rect">
            <a:avLst/>
          </a:prstGeom>
          <a:noFill/>
          <a:ln>
            <a:noFill/>
          </a:ln>
        </p:spPr>
        <p:txBody>
          <a:bodyPr spcFirstLastPara="1" wrap="square" lIns="91425" tIns="45700" rIns="91425" bIns="45700" anchor="t" anchorCtr="0">
            <a:normAutofit/>
          </a:bodyPr>
          <a:lstStyle>
            <a:lvl1pPr marL="457200" lvl="0" indent="-228600" algn="ctr" rtl="0">
              <a:spcBef>
                <a:spcPts val="720"/>
              </a:spcBef>
              <a:spcAft>
                <a:spcPts val="0"/>
              </a:spcAft>
              <a:buClr>
                <a:srgbClr val="002855"/>
              </a:buClr>
              <a:buSzPts val="3600"/>
              <a:buNone/>
              <a:defRPr sz="3600"/>
            </a:lvl1pPr>
            <a:lvl2pPr marL="914400" lvl="1" indent="-342900" algn="l" rtl="0">
              <a:spcBef>
                <a:spcPts val="360"/>
              </a:spcBef>
              <a:spcAft>
                <a:spcPts val="0"/>
              </a:spcAft>
              <a:buClr>
                <a:srgbClr val="002855"/>
              </a:buClr>
              <a:buSzPts val="1800"/>
              <a:buChar char="–"/>
              <a:defRPr/>
            </a:lvl2pPr>
            <a:lvl3pPr marL="1371600" lvl="2" indent="-342900" algn="l" rtl="0">
              <a:spcBef>
                <a:spcPts val="360"/>
              </a:spcBef>
              <a:spcAft>
                <a:spcPts val="0"/>
              </a:spcAft>
              <a:buClr>
                <a:srgbClr val="002855"/>
              </a:buClr>
              <a:buSzPts val="1800"/>
              <a:buChar char="•"/>
              <a:defRPr/>
            </a:lvl3pPr>
            <a:lvl4pPr marL="1828800" lvl="3" indent="-342900" algn="l" rtl="0">
              <a:spcBef>
                <a:spcPts val="360"/>
              </a:spcBef>
              <a:spcAft>
                <a:spcPts val="0"/>
              </a:spcAft>
              <a:buClr>
                <a:srgbClr val="002855"/>
              </a:buClr>
              <a:buSzPts val="1800"/>
              <a:buChar char="–"/>
              <a:defRPr/>
            </a:lvl4pPr>
            <a:lvl5pPr marL="2286000" lvl="4" indent="-342900" algn="l" rtl="0">
              <a:spcBef>
                <a:spcPts val="360"/>
              </a:spcBef>
              <a:spcAft>
                <a:spcPts val="0"/>
              </a:spcAft>
              <a:buClr>
                <a:srgbClr val="002855"/>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Break Slide">
  <p:cSld name="Break Slide">
    <p:spTree>
      <p:nvGrpSpPr>
        <p:cNvPr id="1" name="Shape 205"/>
        <p:cNvGrpSpPr/>
        <p:nvPr/>
      </p:nvGrpSpPr>
      <p:grpSpPr>
        <a:xfrm>
          <a:off x="0" y="0"/>
          <a:ext cx="0" cy="0"/>
          <a:chOff x="0" y="0"/>
          <a:chExt cx="0" cy="0"/>
        </a:xfrm>
      </p:grpSpPr>
      <p:sp>
        <p:nvSpPr>
          <p:cNvPr id="206" name="Google Shape;206;p25"/>
          <p:cNvSpPr txBox="1">
            <a:spLocks noGrp="1"/>
          </p:cNvSpPr>
          <p:nvPr>
            <p:ph type="dt" idx="10"/>
          </p:nvPr>
        </p:nvSpPr>
        <p:spPr>
          <a:xfrm>
            <a:off x="609600" y="6356350"/>
            <a:ext cx="2843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7" name="Google Shape;207;p25"/>
          <p:cNvSpPr txBox="1">
            <a:spLocks noGrp="1"/>
          </p:cNvSpPr>
          <p:nvPr>
            <p:ph type="ftr" idx="11"/>
          </p:nvPr>
        </p:nvSpPr>
        <p:spPr>
          <a:xfrm>
            <a:off x="4164013" y="6356350"/>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8" name="Google Shape;208;p25"/>
          <p:cNvSpPr txBox="1">
            <a:spLocks noGrp="1"/>
          </p:cNvSpPr>
          <p:nvPr>
            <p:ph type="sldNum" idx="12"/>
          </p:nvPr>
        </p:nvSpPr>
        <p:spPr>
          <a:xfrm>
            <a:off x="8736013" y="6356350"/>
            <a:ext cx="2843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9" name="Google Shape;209;p25"/>
          <p:cNvSpPr/>
          <p:nvPr/>
        </p:nvSpPr>
        <p:spPr>
          <a:xfrm>
            <a:off x="-8214" y="0"/>
            <a:ext cx="12197100" cy="6858000"/>
          </a:xfrm>
          <a:prstGeom prst="rect">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lt1"/>
              </a:solidFill>
              <a:latin typeface="Calibri"/>
              <a:ea typeface="Calibri"/>
              <a:cs typeface="Calibri"/>
              <a:sym typeface="Calibri"/>
            </a:endParaRPr>
          </a:p>
        </p:txBody>
      </p:sp>
      <p:pic>
        <p:nvPicPr>
          <p:cNvPr id="210" name="Google Shape;210;p25"/>
          <p:cNvPicPr preferRelativeResize="0"/>
          <p:nvPr/>
        </p:nvPicPr>
        <p:blipFill rotWithShape="1">
          <a:blip r:embed="rId2">
            <a:alphaModFix/>
          </a:blip>
          <a:srcRect/>
          <a:stretch/>
        </p:blipFill>
        <p:spPr>
          <a:xfrm>
            <a:off x="3046412" y="685800"/>
            <a:ext cx="5945883" cy="531580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mplateAbout">
  <p:cSld name="TemplateAbout">
    <p:spTree>
      <p:nvGrpSpPr>
        <p:cNvPr id="1" name="Shape 211"/>
        <p:cNvGrpSpPr/>
        <p:nvPr/>
      </p:nvGrpSpPr>
      <p:grpSpPr>
        <a:xfrm>
          <a:off x="0" y="0"/>
          <a:ext cx="0" cy="0"/>
          <a:chOff x="0" y="0"/>
          <a:chExt cx="0" cy="0"/>
        </a:xfrm>
      </p:grpSpPr>
      <p:sp>
        <p:nvSpPr>
          <p:cNvPr id="212" name="Google Shape;212;p26"/>
          <p:cNvSpPr txBox="1">
            <a:spLocks noGrp="1"/>
          </p:cNvSpPr>
          <p:nvPr>
            <p:ph type="dt" idx="10"/>
          </p:nvPr>
        </p:nvSpPr>
        <p:spPr>
          <a:xfrm>
            <a:off x="609600" y="6356350"/>
            <a:ext cx="2843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3" name="Google Shape;213;p26"/>
          <p:cNvSpPr txBox="1">
            <a:spLocks noGrp="1"/>
          </p:cNvSpPr>
          <p:nvPr>
            <p:ph type="ftr" idx="11"/>
          </p:nvPr>
        </p:nvSpPr>
        <p:spPr>
          <a:xfrm>
            <a:off x="4164013" y="6356350"/>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4" name="Google Shape;214;p26"/>
          <p:cNvSpPr txBox="1">
            <a:spLocks noGrp="1"/>
          </p:cNvSpPr>
          <p:nvPr>
            <p:ph type="sldNum" idx="12"/>
          </p:nvPr>
        </p:nvSpPr>
        <p:spPr>
          <a:xfrm>
            <a:off x="8736013" y="6356350"/>
            <a:ext cx="2843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15" name="Google Shape;215;p26"/>
          <p:cNvSpPr txBox="1">
            <a:spLocks noGrp="1"/>
          </p:cNvSpPr>
          <p:nvPr>
            <p:ph type="body" idx="1"/>
          </p:nvPr>
        </p:nvSpPr>
        <p:spPr>
          <a:xfrm>
            <a:off x="609600" y="1066800"/>
            <a:ext cx="10133100" cy="4267200"/>
          </a:xfrm>
          <a:prstGeom prst="rect">
            <a:avLst/>
          </a:prstGeom>
          <a:noFill/>
          <a:ln>
            <a:noFill/>
          </a:ln>
        </p:spPr>
        <p:txBody>
          <a:bodyPr spcFirstLastPara="1" wrap="square" lIns="91425" tIns="45700" rIns="91425" bIns="45700" anchor="t" anchorCtr="0">
            <a:normAutofit/>
          </a:bodyPr>
          <a:lstStyle>
            <a:lvl1pPr marL="457200" lvl="0" indent="-228600" algn="l" rtl="0">
              <a:spcBef>
                <a:spcPts val="640"/>
              </a:spcBef>
              <a:spcAft>
                <a:spcPts val="0"/>
              </a:spcAft>
              <a:buClr>
                <a:srgbClr val="7F7F7F"/>
              </a:buClr>
              <a:buSzPts val="3200"/>
              <a:buNone/>
              <a:defRPr>
                <a:solidFill>
                  <a:srgbClr val="7F7F7F"/>
                </a:solidFill>
              </a:defRPr>
            </a:lvl1pPr>
            <a:lvl2pPr marL="914400" lvl="1" indent="-381000" algn="l" rtl="0">
              <a:spcBef>
                <a:spcPts val="480"/>
              </a:spcBef>
              <a:spcAft>
                <a:spcPts val="0"/>
              </a:spcAft>
              <a:buClr>
                <a:srgbClr val="7F7F7F"/>
              </a:buClr>
              <a:buSzPts val="2400"/>
              <a:buChar char="–"/>
              <a:defRPr sz="2400">
                <a:solidFill>
                  <a:srgbClr val="7F7F7F"/>
                </a:solidFill>
              </a:defRPr>
            </a:lvl2pPr>
            <a:lvl3pPr marL="1371600" lvl="2" indent="-342900" algn="l" rtl="0">
              <a:spcBef>
                <a:spcPts val="360"/>
              </a:spcBef>
              <a:spcAft>
                <a:spcPts val="0"/>
              </a:spcAft>
              <a:buClr>
                <a:srgbClr val="002855"/>
              </a:buClr>
              <a:buSzPts val="1800"/>
              <a:buChar char="•"/>
              <a:defRPr/>
            </a:lvl3pPr>
            <a:lvl4pPr marL="1828800" lvl="3" indent="-342900" algn="l" rtl="0">
              <a:spcBef>
                <a:spcPts val="360"/>
              </a:spcBef>
              <a:spcAft>
                <a:spcPts val="0"/>
              </a:spcAft>
              <a:buClr>
                <a:srgbClr val="002855"/>
              </a:buClr>
              <a:buSzPts val="1800"/>
              <a:buChar char="–"/>
              <a:defRPr/>
            </a:lvl4pPr>
            <a:lvl5pPr marL="2286000" lvl="4" indent="-342900" algn="l" rtl="0">
              <a:spcBef>
                <a:spcPts val="360"/>
              </a:spcBef>
              <a:spcAft>
                <a:spcPts val="0"/>
              </a:spcAft>
              <a:buClr>
                <a:srgbClr val="002855"/>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16" name="Google Shape;216;p26"/>
          <p:cNvSpPr txBox="1">
            <a:spLocks noGrp="1"/>
          </p:cNvSpPr>
          <p:nvPr>
            <p:ph type="title"/>
          </p:nvPr>
        </p:nvSpPr>
        <p:spPr>
          <a:xfrm>
            <a:off x="590083" y="46038"/>
            <a:ext cx="10133100" cy="11430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rgbClr val="7F7F7F"/>
              </a:buClr>
              <a:buSzPts val="4400"/>
              <a:buFont typeface="Arial"/>
              <a:buNone/>
              <a:defRPr>
                <a:solidFill>
                  <a:srgbClr val="7F7F7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example">
  <p:cSld name="Content example">
    <p:spTree>
      <p:nvGrpSpPr>
        <p:cNvPr id="1" name="Shape 217"/>
        <p:cNvGrpSpPr/>
        <p:nvPr/>
      </p:nvGrpSpPr>
      <p:grpSpPr>
        <a:xfrm>
          <a:off x="0" y="0"/>
          <a:ext cx="0" cy="0"/>
          <a:chOff x="0" y="0"/>
          <a:chExt cx="0" cy="0"/>
        </a:xfrm>
      </p:grpSpPr>
      <p:sp>
        <p:nvSpPr>
          <p:cNvPr id="218" name="Google Shape;218;p27"/>
          <p:cNvSpPr txBox="1">
            <a:spLocks noGrp="1"/>
          </p:cNvSpPr>
          <p:nvPr>
            <p:ph type="dt" idx="10"/>
          </p:nvPr>
        </p:nvSpPr>
        <p:spPr>
          <a:xfrm>
            <a:off x="609600" y="6356350"/>
            <a:ext cx="2843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9" name="Google Shape;219;p27"/>
          <p:cNvSpPr txBox="1">
            <a:spLocks noGrp="1"/>
          </p:cNvSpPr>
          <p:nvPr>
            <p:ph type="ftr" idx="11"/>
          </p:nvPr>
        </p:nvSpPr>
        <p:spPr>
          <a:xfrm>
            <a:off x="4164013" y="6356350"/>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20" name="Google Shape;220;p27"/>
          <p:cNvSpPr txBox="1">
            <a:spLocks noGrp="1"/>
          </p:cNvSpPr>
          <p:nvPr>
            <p:ph type="sldNum" idx="12"/>
          </p:nvPr>
        </p:nvSpPr>
        <p:spPr>
          <a:xfrm>
            <a:off x="8736013" y="6356350"/>
            <a:ext cx="2843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1" name="Google Shape;221;p27"/>
          <p:cNvSpPr txBox="1">
            <a:spLocks noGrp="1"/>
          </p:cNvSpPr>
          <p:nvPr>
            <p:ph type="body" idx="1"/>
          </p:nvPr>
        </p:nvSpPr>
        <p:spPr>
          <a:xfrm>
            <a:off x="609600" y="1143000"/>
            <a:ext cx="7923300" cy="5029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560"/>
              </a:spcBef>
              <a:spcAft>
                <a:spcPts val="0"/>
              </a:spcAft>
              <a:buClr>
                <a:srgbClr val="002855"/>
              </a:buClr>
              <a:buSzPts val="2800"/>
              <a:buFont typeface="Arial"/>
              <a:buChar char="•"/>
              <a:defRPr sz="2800"/>
            </a:lvl1pPr>
            <a:lvl2pPr marL="914400" marR="0" lvl="1" indent="-381000" algn="l" rtl="0">
              <a:lnSpc>
                <a:spcPct val="100000"/>
              </a:lnSpc>
              <a:spcBef>
                <a:spcPts val="480"/>
              </a:spcBef>
              <a:spcAft>
                <a:spcPts val="0"/>
              </a:spcAft>
              <a:buClr>
                <a:srgbClr val="002855"/>
              </a:buClr>
              <a:buSzPts val="2400"/>
              <a:buFont typeface="Arial"/>
              <a:buChar char="–"/>
              <a:defRPr sz="2400"/>
            </a:lvl2pPr>
            <a:lvl3pPr marL="1371600" lvl="2" indent="-355600" algn="l" rtl="0">
              <a:spcBef>
                <a:spcPts val="400"/>
              </a:spcBef>
              <a:spcAft>
                <a:spcPts val="0"/>
              </a:spcAft>
              <a:buClr>
                <a:srgbClr val="002855"/>
              </a:buClr>
              <a:buSzPts val="2000"/>
              <a:buChar char="•"/>
              <a:defRPr sz="2000"/>
            </a:lvl3pPr>
            <a:lvl4pPr marL="1828800" lvl="3" indent="-342900" algn="l" rtl="0">
              <a:spcBef>
                <a:spcPts val="360"/>
              </a:spcBef>
              <a:spcAft>
                <a:spcPts val="0"/>
              </a:spcAft>
              <a:buClr>
                <a:srgbClr val="002855"/>
              </a:buClr>
              <a:buSzPts val="1800"/>
              <a:buChar char="–"/>
              <a:defRPr sz="1800"/>
            </a:lvl4pPr>
            <a:lvl5pPr marL="2286000" lvl="4" indent="-342900" algn="l" rtl="0">
              <a:spcBef>
                <a:spcPts val="360"/>
              </a:spcBef>
              <a:spcAft>
                <a:spcPts val="0"/>
              </a:spcAft>
              <a:buClr>
                <a:srgbClr val="002855"/>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222" name="Google Shape;222;p27"/>
          <p:cNvSpPr txBox="1">
            <a:spLocks noGrp="1"/>
          </p:cNvSpPr>
          <p:nvPr>
            <p:ph type="body" idx="2"/>
          </p:nvPr>
        </p:nvSpPr>
        <p:spPr>
          <a:xfrm>
            <a:off x="8736012" y="1600202"/>
            <a:ext cx="2921100" cy="27432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rgbClr val="002855"/>
              </a:buClr>
              <a:buSzPts val="2800"/>
              <a:buNone/>
              <a:defRPr sz="2800" i="1"/>
            </a:lvl1pPr>
            <a:lvl2pPr marL="914400" lvl="1" indent="-381000" algn="l" rtl="0">
              <a:spcBef>
                <a:spcPts val="480"/>
              </a:spcBef>
              <a:spcAft>
                <a:spcPts val="0"/>
              </a:spcAft>
              <a:buClr>
                <a:srgbClr val="002855"/>
              </a:buClr>
              <a:buSzPts val="2400"/>
              <a:buChar char="–"/>
              <a:defRPr sz="2400"/>
            </a:lvl2pPr>
            <a:lvl3pPr marL="1371600" lvl="2" indent="-355600" algn="l" rtl="0">
              <a:spcBef>
                <a:spcPts val="400"/>
              </a:spcBef>
              <a:spcAft>
                <a:spcPts val="0"/>
              </a:spcAft>
              <a:buClr>
                <a:srgbClr val="002855"/>
              </a:buClr>
              <a:buSzPts val="2000"/>
              <a:buChar char="•"/>
              <a:defRPr sz="2000"/>
            </a:lvl3pPr>
            <a:lvl4pPr marL="1828800" lvl="3" indent="-342900" algn="l" rtl="0">
              <a:spcBef>
                <a:spcPts val="360"/>
              </a:spcBef>
              <a:spcAft>
                <a:spcPts val="0"/>
              </a:spcAft>
              <a:buClr>
                <a:srgbClr val="002855"/>
              </a:buClr>
              <a:buSzPts val="1800"/>
              <a:buChar char="–"/>
              <a:defRPr sz="1800"/>
            </a:lvl4pPr>
            <a:lvl5pPr marL="2286000" lvl="4" indent="-342900" algn="l" rtl="0">
              <a:spcBef>
                <a:spcPts val="360"/>
              </a:spcBef>
              <a:spcAft>
                <a:spcPts val="0"/>
              </a:spcAft>
              <a:buClr>
                <a:srgbClr val="002855"/>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223" name="Google Shape;223;p27"/>
          <p:cNvSpPr txBox="1">
            <a:spLocks noGrp="1"/>
          </p:cNvSpPr>
          <p:nvPr>
            <p:ph type="title"/>
          </p:nvPr>
        </p:nvSpPr>
        <p:spPr>
          <a:xfrm>
            <a:off x="609600" y="0"/>
            <a:ext cx="10969500" cy="11430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rgbClr val="002060"/>
              </a:buClr>
              <a:buSzPts val="4400"/>
              <a:buFont typeface="Arial"/>
              <a:buNone/>
              <a:defRPr>
                <a:solidFill>
                  <a:srgbClr val="00206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4" name="Google Shape;224;p27"/>
          <p:cNvSpPr/>
          <p:nvPr/>
        </p:nvSpPr>
        <p:spPr>
          <a:xfrm rot="10800000">
            <a:off x="10827811" y="3505200"/>
            <a:ext cx="829200" cy="838200"/>
          </a:xfrm>
          <a:prstGeom prst="halfFrame">
            <a:avLst>
              <a:gd name="adj1" fmla="val 10792"/>
              <a:gd name="adj2" fmla="val 9274"/>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dk1"/>
              </a:solidFill>
              <a:latin typeface="Calibri"/>
              <a:ea typeface="Calibri"/>
              <a:cs typeface="Calibri"/>
              <a:sym typeface="Calibri"/>
            </a:endParaRPr>
          </a:p>
        </p:txBody>
      </p:sp>
      <p:sp>
        <p:nvSpPr>
          <p:cNvPr id="225" name="Google Shape;225;p27"/>
          <p:cNvSpPr/>
          <p:nvPr/>
        </p:nvSpPr>
        <p:spPr>
          <a:xfrm>
            <a:off x="8685212" y="1524000"/>
            <a:ext cx="829200" cy="838200"/>
          </a:xfrm>
          <a:prstGeom prst="halfFrame">
            <a:avLst>
              <a:gd name="adj1" fmla="val 10792"/>
              <a:gd name="adj2" fmla="val 9274"/>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dk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References">
  <p:cSld name="References">
    <p:spTree>
      <p:nvGrpSpPr>
        <p:cNvPr id="1" name="Shape 226"/>
        <p:cNvGrpSpPr/>
        <p:nvPr/>
      </p:nvGrpSpPr>
      <p:grpSpPr>
        <a:xfrm>
          <a:off x="0" y="0"/>
          <a:ext cx="0" cy="0"/>
          <a:chOff x="0" y="0"/>
          <a:chExt cx="0" cy="0"/>
        </a:xfrm>
      </p:grpSpPr>
      <p:sp>
        <p:nvSpPr>
          <p:cNvPr id="227" name="Google Shape;227;p28"/>
          <p:cNvSpPr txBox="1">
            <a:spLocks noGrp="1"/>
          </p:cNvSpPr>
          <p:nvPr>
            <p:ph type="dt" idx="10"/>
          </p:nvPr>
        </p:nvSpPr>
        <p:spPr>
          <a:xfrm>
            <a:off x="609600" y="6356350"/>
            <a:ext cx="2843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28" name="Google Shape;228;p28"/>
          <p:cNvSpPr txBox="1">
            <a:spLocks noGrp="1"/>
          </p:cNvSpPr>
          <p:nvPr>
            <p:ph type="ftr" idx="11"/>
          </p:nvPr>
        </p:nvSpPr>
        <p:spPr>
          <a:xfrm>
            <a:off x="4164013" y="6356350"/>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29" name="Google Shape;229;p28"/>
          <p:cNvSpPr txBox="1">
            <a:spLocks noGrp="1"/>
          </p:cNvSpPr>
          <p:nvPr>
            <p:ph type="sldNum" idx="12"/>
          </p:nvPr>
        </p:nvSpPr>
        <p:spPr>
          <a:xfrm>
            <a:off x="8736013" y="6356350"/>
            <a:ext cx="2843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0" name="Google Shape;230;p28"/>
          <p:cNvSpPr txBox="1">
            <a:spLocks noGrp="1"/>
          </p:cNvSpPr>
          <p:nvPr>
            <p:ph type="body" idx="1"/>
          </p:nvPr>
        </p:nvSpPr>
        <p:spPr>
          <a:xfrm>
            <a:off x="609600" y="1405601"/>
            <a:ext cx="7008900" cy="40047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rgbClr val="002855"/>
              </a:buClr>
              <a:buSzPts val="2800"/>
              <a:buChar char="•"/>
              <a:defRPr sz="2800"/>
            </a:lvl1pPr>
            <a:lvl2pPr marL="914400" marR="0" lvl="1" indent="-381000" algn="l" rtl="0">
              <a:lnSpc>
                <a:spcPct val="100000"/>
              </a:lnSpc>
              <a:spcBef>
                <a:spcPts val="480"/>
              </a:spcBef>
              <a:spcAft>
                <a:spcPts val="0"/>
              </a:spcAft>
              <a:buClr>
                <a:srgbClr val="002855"/>
              </a:buClr>
              <a:buSzPts val="2400"/>
              <a:buFont typeface="Arial"/>
              <a:buChar char="–"/>
              <a:defRPr sz="2400"/>
            </a:lvl2pPr>
            <a:lvl3pPr marL="1371600" lvl="2" indent="-355600" algn="l" rtl="0">
              <a:spcBef>
                <a:spcPts val="400"/>
              </a:spcBef>
              <a:spcAft>
                <a:spcPts val="0"/>
              </a:spcAft>
              <a:buClr>
                <a:srgbClr val="002855"/>
              </a:buClr>
              <a:buSzPts val="2000"/>
              <a:buChar char="•"/>
              <a:defRPr sz="2000"/>
            </a:lvl3pPr>
            <a:lvl4pPr marL="1828800" lvl="3" indent="-342900" algn="l" rtl="0">
              <a:spcBef>
                <a:spcPts val="360"/>
              </a:spcBef>
              <a:spcAft>
                <a:spcPts val="0"/>
              </a:spcAft>
              <a:buClr>
                <a:srgbClr val="002855"/>
              </a:buClr>
              <a:buSzPts val="1800"/>
              <a:buChar char="–"/>
              <a:defRPr sz="1800"/>
            </a:lvl4pPr>
            <a:lvl5pPr marL="2286000" lvl="4" indent="-342900" algn="l" rtl="0">
              <a:spcBef>
                <a:spcPts val="360"/>
              </a:spcBef>
              <a:spcAft>
                <a:spcPts val="0"/>
              </a:spcAft>
              <a:buClr>
                <a:srgbClr val="002855"/>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231" name="Google Shape;231;p28"/>
          <p:cNvSpPr txBox="1">
            <a:spLocks noGrp="1"/>
          </p:cNvSpPr>
          <p:nvPr>
            <p:ph type="body" idx="2"/>
          </p:nvPr>
        </p:nvSpPr>
        <p:spPr>
          <a:xfrm>
            <a:off x="7847012" y="1405602"/>
            <a:ext cx="3810000" cy="40047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rgbClr val="002855"/>
              </a:buClr>
              <a:buSzPts val="2800"/>
              <a:buNone/>
              <a:defRPr sz="2800" i="1"/>
            </a:lvl1pPr>
            <a:lvl2pPr marL="914400" lvl="1" indent="-381000" algn="l" rtl="0">
              <a:spcBef>
                <a:spcPts val="480"/>
              </a:spcBef>
              <a:spcAft>
                <a:spcPts val="0"/>
              </a:spcAft>
              <a:buClr>
                <a:srgbClr val="002855"/>
              </a:buClr>
              <a:buSzPts val="2400"/>
              <a:buChar char="–"/>
              <a:defRPr sz="2400"/>
            </a:lvl2pPr>
            <a:lvl3pPr marL="1371600" lvl="2" indent="-355600" algn="l" rtl="0">
              <a:spcBef>
                <a:spcPts val="400"/>
              </a:spcBef>
              <a:spcAft>
                <a:spcPts val="0"/>
              </a:spcAft>
              <a:buClr>
                <a:srgbClr val="002855"/>
              </a:buClr>
              <a:buSzPts val="2000"/>
              <a:buChar char="•"/>
              <a:defRPr sz="2000"/>
            </a:lvl3pPr>
            <a:lvl4pPr marL="1828800" lvl="3" indent="-342900" algn="l" rtl="0">
              <a:spcBef>
                <a:spcPts val="360"/>
              </a:spcBef>
              <a:spcAft>
                <a:spcPts val="0"/>
              </a:spcAft>
              <a:buClr>
                <a:srgbClr val="002855"/>
              </a:buClr>
              <a:buSzPts val="1800"/>
              <a:buChar char="–"/>
              <a:defRPr sz="1800"/>
            </a:lvl4pPr>
            <a:lvl5pPr marL="2286000" lvl="4" indent="-342900" algn="l" rtl="0">
              <a:spcBef>
                <a:spcPts val="360"/>
              </a:spcBef>
              <a:spcAft>
                <a:spcPts val="0"/>
              </a:spcAft>
              <a:buClr>
                <a:srgbClr val="002855"/>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232" name="Google Shape;232;p28"/>
          <p:cNvSpPr/>
          <p:nvPr/>
        </p:nvSpPr>
        <p:spPr>
          <a:xfrm>
            <a:off x="-8214" y="-6264"/>
            <a:ext cx="12197100" cy="1149300"/>
          </a:xfrm>
          <a:prstGeom prst="rect">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lt1"/>
              </a:solidFill>
              <a:latin typeface="Calibri"/>
              <a:ea typeface="Calibri"/>
              <a:cs typeface="Calibri"/>
              <a:sym typeface="Calibri"/>
            </a:endParaRPr>
          </a:p>
        </p:txBody>
      </p:sp>
      <p:sp>
        <p:nvSpPr>
          <p:cNvPr id="233" name="Google Shape;233;p28"/>
          <p:cNvSpPr txBox="1">
            <a:spLocks noGrp="1"/>
          </p:cNvSpPr>
          <p:nvPr>
            <p:ph type="title"/>
          </p:nvPr>
        </p:nvSpPr>
        <p:spPr>
          <a:xfrm>
            <a:off x="609600" y="0"/>
            <a:ext cx="10969500" cy="11430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chemeClr val="lt1"/>
              </a:buClr>
              <a:buSzPts val="4400"/>
              <a:buFont typeface="Arial"/>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Resources">
  <p:cSld name="Resources">
    <p:spTree>
      <p:nvGrpSpPr>
        <p:cNvPr id="1" name="Shape 234"/>
        <p:cNvGrpSpPr/>
        <p:nvPr/>
      </p:nvGrpSpPr>
      <p:grpSpPr>
        <a:xfrm>
          <a:off x="0" y="0"/>
          <a:ext cx="0" cy="0"/>
          <a:chOff x="0" y="0"/>
          <a:chExt cx="0" cy="0"/>
        </a:xfrm>
      </p:grpSpPr>
      <p:sp>
        <p:nvSpPr>
          <p:cNvPr id="235" name="Google Shape;235;p29"/>
          <p:cNvSpPr txBox="1">
            <a:spLocks noGrp="1"/>
          </p:cNvSpPr>
          <p:nvPr>
            <p:ph type="dt" idx="10"/>
          </p:nvPr>
        </p:nvSpPr>
        <p:spPr>
          <a:xfrm>
            <a:off x="609600" y="6356350"/>
            <a:ext cx="2843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6" name="Google Shape;236;p29"/>
          <p:cNvSpPr txBox="1">
            <a:spLocks noGrp="1"/>
          </p:cNvSpPr>
          <p:nvPr>
            <p:ph type="ftr" idx="11"/>
          </p:nvPr>
        </p:nvSpPr>
        <p:spPr>
          <a:xfrm>
            <a:off x="4164013" y="6356350"/>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7" name="Google Shape;237;p29"/>
          <p:cNvSpPr txBox="1">
            <a:spLocks noGrp="1"/>
          </p:cNvSpPr>
          <p:nvPr>
            <p:ph type="sldNum" idx="12"/>
          </p:nvPr>
        </p:nvSpPr>
        <p:spPr>
          <a:xfrm>
            <a:off x="8736013" y="6356350"/>
            <a:ext cx="2843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29"/>
          <p:cNvSpPr txBox="1">
            <a:spLocks noGrp="1"/>
          </p:cNvSpPr>
          <p:nvPr>
            <p:ph type="body" idx="1"/>
          </p:nvPr>
        </p:nvSpPr>
        <p:spPr>
          <a:xfrm>
            <a:off x="609600" y="1371600"/>
            <a:ext cx="7923300" cy="45720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560"/>
              </a:spcBef>
              <a:spcAft>
                <a:spcPts val="0"/>
              </a:spcAft>
              <a:buClr>
                <a:srgbClr val="002855"/>
              </a:buClr>
              <a:buSzPts val="2800"/>
              <a:buFont typeface="Arial"/>
              <a:buChar char="•"/>
              <a:defRPr sz="2800"/>
            </a:lvl1pPr>
            <a:lvl2pPr marL="914400" marR="0" lvl="1" indent="-381000" algn="l" rtl="0">
              <a:lnSpc>
                <a:spcPct val="100000"/>
              </a:lnSpc>
              <a:spcBef>
                <a:spcPts val="480"/>
              </a:spcBef>
              <a:spcAft>
                <a:spcPts val="0"/>
              </a:spcAft>
              <a:buClr>
                <a:srgbClr val="002855"/>
              </a:buClr>
              <a:buSzPts val="2400"/>
              <a:buFont typeface="Arial"/>
              <a:buChar char="–"/>
              <a:defRPr sz="2400"/>
            </a:lvl2pPr>
            <a:lvl3pPr marL="1371600" lvl="2" indent="-355600" algn="l" rtl="0">
              <a:spcBef>
                <a:spcPts val="400"/>
              </a:spcBef>
              <a:spcAft>
                <a:spcPts val="0"/>
              </a:spcAft>
              <a:buClr>
                <a:srgbClr val="002855"/>
              </a:buClr>
              <a:buSzPts val="2000"/>
              <a:buChar char="•"/>
              <a:defRPr sz="2000"/>
            </a:lvl3pPr>
            <a:lvl4pPr marL="1828800" lvl="3" indent="-342900" algn="l" rtl="0">
              <a:spcBef>
                <a:spcPts val="360"/>
              </a:spcBef>
              <a:spcAft>
                <a:spcPts val="0"/>
              </a:spcAft>
              <a:buClr>
                <a:srgbClr val="002855"/>
              </a:buClr>
              <a:buSzPts val="1800"/>
              <a:buChar char="–"/>
              <a:defRPr sz="1800"/>
            </a:lvl4pPr>
            <a:lvl5pPr marL="2286000" lvl="4" indent="-342900" algn="l" rtl="0">
              <a:spcBef>
                <a:spcPts val="360"/>
              </a:spcBef>
              <a:spcAft>
                <a:spcPts val="0"/>
              </a:spcAft>
              <a:buClr>
                <a:srgbClr val="002855"/>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239" name="Google Shape;239;p29"/>
          <p:cNvSpPr txBox="1">
            <a:spLocks noGrp="1"/>
          </p:cNvSpPr>
          <p:nvPr>
            <p:ph type="body" idx="2"/>
          </p:nvPr>
        </p:nvSpPr>
        <p:spPr>
          <a:xfrm>
            <a:off x="8913812" y="1524000"/>
            <a:ext cx="2514600" cy="28194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rgbClr val="002855"/>
              </a:buClr>
              <a:buSzPts val="2800"/>
              <a:buNone/>
              <a:defRPr sz="2800" i="1"/>
            </a:lvl1pPr>
            <a:lvl2pPr marL="914400" lvl="1" indent="-381000" algn="l" rtl="0">
              <a:spcBef>
                <a:spcPts val="480"/>
              </a:spcBef>
              <a:spcAft>
                <a:spcPts val="0"/>
              </a:spcAft>
              <a:buClr>
                <a:srgbClr val="002855"/>
              </a:buClr>
              <a:buSzPts val="2400"/>
              <a:buChar char="–"/>
              <a:defRPr sz="2400"/>
            </a:lvl2pPr>
            <a:lvl3pPr marL="1371600" lvl="2" indent="-355600" algn="l" rtl="0">
              <a:spcBef>
                <a:spcPts val="400"/>
              </a:spcBef>
              <a:spcAft>
                <a:spcPts val="0"/>
              </a:spcAft>
              <a:buClr>
                <a:srgbClr val="002855"/>
              </a:buClr>
              <a:buSzPts val="2000"/>
              <a:buChar char="•"/>
              <a:defRPr sz="2000"/>
            </a:lvl3pPr>
            <a:lvl4pPr marL="1828800" lvl="3" indent="-342900" algn="l" rtl="0">
              <a:spcBef>
                <a:spcPts val="360"/>
              </a:spcBef>
              <a:spcAft>
                <a:spcPts val="0"/>
              </a:spcAft>
              <a:buClr>
                <a:srgbClr val="002855"/>
              </a:buClr>
              <a:buSzPts val="1800"/>
              <a:buChar char="–"/>
              <a:defRPr sz="1800"/>
            </a:lvl4pPr>
            <a:lvl5pPr marL="2286000" lvl="4" indent="-342900" algn="l" rtl="0">
              <a:spcBef>
                <a:spcPts val="360"/>
              </a:spcBef>
              <a:spcAft>
                <a:spcPts val="0"/>
              </a:spcAft>
              <a:buClr>
                <a:srgbClr val="002855"/>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240" name="Google Shape;240;p29"/>
          <p:cNvSpPr/>
          <p:nvPr/>
        </p:nvSpPr>
        <p:spPr>
          <a:xfrm>
            <a:off x="-8214" y="-6264"/>
            <a:ext cx="12197100" cy="1149300"/>
          </a:xfrm>
          <a:prstGeom prst="rect">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lt1"/>
              </a:solidFill>
              <a:latin typeface="Calibri"/>
              <a:ea typeface="Calibri"/>
              <a:cs typeface="Calibri"/>
              <a:sym typeface="Calibri"/>
            </a:endParaRPr>
          </a:p>
        </p:txBody>
      </p:sp>
      <p:sp>
        <p:nvSpPr>
          <p:cNvPr id="241" name="Google Shape;241;p29"/>
          <p:cNvSpPr txBox="1">
            <a:spLocks noGrp="1"/>
          </p:cNvSpPr>
          <p:nvPr>
            <p:ph type="title"/>
          </p:nvPr>
        </p:nvSpPr>
        <p:spPr>
          <a:xfrm>
            <a:off x="609600" y="0"/>
            <a:ext cx="10969500" cy="11430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chemeClr val="lt1"/>
              </a:buClr>
              <a:buSzPts val="4400"/>
              <a:buFont typeface="Arial"/>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2" name="Google Shape;242;p29"/>
          <p:cNvSpPr/>
          <p:nvPr/>
        </p:nvSpPr>
        <p:spPr>
          <a:xfrm rot="10800000">
            <a:off x="10794159" y="3695700"/>
            <a:ext cx="829200" cy="838200"/>
          </a:xfrm>
          <a:prstGeom prst="halfFrame">
            <a:avLst>
              <a:gd name="adj1" fmla="val 10792"/>
              <a:gd name="adj2" fmla="val 9274"/>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dk1"/>
              </a:solidFill>
              <a:latin typeface="Calibri"/>
              <a:ea typeface="Calibri"/>
              <a:cs typeface="Calibri"/>
              <a:sym typeface="Calibri"/>
            </a:endParaRPr>
          </a:p>
        </p:txBody>
      </p:sp>
      <p:sp>
        <p:nvSpPr>
          <p:cNvPr id="243" name="Google Shape;243;p29"/>
          <p:cNvSpPr/>
          <p:nvPr/>
        </p:nvSpPr>
        <p:spPr>
          <a:xfrm>
            <a:off x="8751966" y="1333500"/>
            <a:ext cx="829200" cy="838200"/>
          </a:xfrm>
          <a:prstGeom prst="halfFrame">
            <a:avLst>
              <a:gd name="adj1" fmla="val 10792"/>
              <a:gd name="adj2" fmla="val 9274"/>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dk1"/>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1_Blank - Gold Right">
  <p:cSld name="1_Blank - Gold Right">
    <p:spTree>
      <p:nvGrpSpPr>
        <p:cNvPr id="1" name="Shape 244"/>
        <p:cNvGrpSpPr/>
        <p:nvPr/>
      </p:nvGrpSpPr>
      <p:grpSpPr>
        <a:xfrm>
          <a:off x="0" y="0"/>
          <a:ext cx="0" cy="0"/>
          <a:chOff x="0" y="0"/>
          <a:chExt cx="0" cy="0"/>
        </a:xfrm>
      </p:grpSpPr>
      <p:sp>
        <p:nvSpPr>
          <p:cNvPr id="245" name="Google Shape;245;p30"/>
          <p:cNvSpPr txBox="1">
            <a:spLocks noGrp="1"/>
          </p:cNvSpPr>
          <p:nvPr>
            <p:ph type="dt" idx="10"/>
          </p:nvPr>
        </p:nvSpPr>
        <p:spPr>
          <a:xfrm>
            <a:off x="609600" y="6356350"/>
            <a:ext cx="2843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6" name="Google Shape;246;p30"/>
          <p:cNvSpPr txBox="1">
            <a:spLocks noGrp="1"/>
          </p:cNvSpPr>
          <p:nvPr>
            <p:ph type="ftr" idx="11"/>
          </p:nvPr>
        </p:nvSpPr>
        <p:spPr>
          <a:xfrm>
            <a:off x="4164013" y="6356350"/>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7" name="Google Shape;247;p30"/>
          <p:cNvSpPr txBox="1">
            <a:spLocks noGrp="1"/>
          </p:cNvSpPr>
          <p:nvPr>
            <p:ph type="sldNum" idx="12"/>
          </p:nvPr>
        </p:nvSpPr>
        <p:spPr>
          <a:xfrm>
            <a:off x="8736013" y="6356350"/>
            <a:ext cx="2843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8" name="Google Shape;248;p30"/>
          <p:cNvSpPr/>
          <p:nvPr/>
        </p:nvSpPr>
        <p:spPr>
          <a:xfrm>
            <a:off x="-8214" y="0"/>
            <a:ext cx="12197100" cy="6858000"/>
          </a:xfrm>
          <a:prstGeom prst="rect">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lt1"/>
              </a:solidFill>
              <a:latin typeface="Calibri"/>
              <a:ea typeface="Calibri"/>
              <a:cs typeface="Calibri"/>
              <a:sym typeface="Calibri"/>
            </a:endParaRPr>
          </a:p>
        </p:txBody>
      </p:sp>
      <p:pic>
        <p:nvPicPr>
          <p:cNvPr id="249" name="Google Shape;249;p30"/>
          <p:cNvPicPr preferRelativeResize="0"/>
          <p:nvPr/>
        </p:nvPicPr>
        <p:blipFill rotWithShape="1">
          <a:blip r:embed="rId2">
            <a:alphaModFix/>
          </a:blip>
          <a:srcRect/>
          <a:stretch/>
        </p:blipFill>
        <p:spPr>
          <a:xfrm>
            <a:off x="10209212" y="4997126"/>
            <a:ext cx="1674814" cy="1497336"/>
          </a:xfrm>
          <a:prstGeom prst="rect">
            <a:avLst/>
          </a:prstGeom>
          <a:noFill/>
          <a:ln>
            <a:noFill/>
          </a:ln>
        </p:spPr>
      </p:pic>
      <p:sp>
        <p:nvSpPr>
          <p:cNvPr id="250" name="Google Shape;250;p30"/>
          <p:cNvSpPr txBox="1"/>
          <p:nvPr/>
        </p:nvSpPr>
        <p:spPr>
          <a:xfrm>
            <a:off x="5180012" y="228600"/>
            <a:ext cx="21612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a:solidFill>
                  <a:schemeClr val="lt1"/>
                </a:solidFill>
                <a:latin typeface="Calibri"/>
                <a:ea typeface="Calibri"/>
                <a:cs typeface="Calibri"/>
                <a:sym typeface="Calibri"/>
              </a:rPr>
              <a:t>Thanks</a:t>
            </a:r>
            <a:endParaRPr/>
          </a:p>
        </p:txBody>
      </p:sp>
      <p:sp>
        <p:nvSpPr>
          <p:cNvPr id="251" name="Google Shape;251;p30"/>
          <p:cNvSpPr txBox="1">
            <a:spLocks noGrp="1"/>
          </p:cNvSpPr>
          <p:nvPr>
            <p:ph type="body" idx="1"/>
          </p:nvPr>
        </p:nvSpPr>
        <p:spPr>
          <a:xfrm>
            <a:off x="218587" y="1172307"/>
            <a:ext cx="11970300" cy="5351400"/>
          </a:xfrm>
          <a:prstGeom prst="rect">
            <a:avLst/>
          </a:prstGeom>
          <a:noFill/>
          <a:ln>
            <a:noFill/>
          </a:ln>
        </p:spPr>
        <p:txBody>
          <a:bodyPr spcFirstLastPara="1" wrap="square" lIns="91425" tIns="45700" rIns="91425" bIns="45700" anchor="t" anchorCtr="0">
            <a:noAutofit/>
          </a:bodyPr>
          <a:lstStyle>
            <a:lvl1pPr marL="457200" lvl="0" indent="-381000" algn="l" rtl="0">
              <a:spcBef>
                <a:spcPts val="480"/>
              </a:spcBef>
              <a:spcAft>
                <a:spcPts val="0"/>
              </a:spcAft>
              <a:buClr>
                <a:schemeClr val="lt1"/>
              </a:buClr>
              <a:buSzPts val="2400"/>
              <a:buFont typeface="Arial"/>
              <a:buChar char="•"/>
              <a:defRPr sz="2400">
                <a:solidFill>
                  <a:schemeClr val="lt1"/>
                </a:solidFill>
              </a:defRPr>
            </a:lvl1pPr>
            <a:lvl2pPr marL="914400" lvl="1" indent="-342900" algn="l" rtl="0">
              <a:spcBef>
                <a:spcPts val="360"/>
              </a:spcBef>
              <a:spcAft>
                <a:spcPts val="0"/>
              </a:spcAft>
              <a:buClr>
                <a:srgbClr val="002855"/>
              </a:buClr>
              <a:buSzPts val="1800"/>
              <a:buChar char="–"/>
              <a:defRPr/>
            </a:lvl2pPr>
            <a:lvl3pPr marL="1371600" lvl="2" indent="-342900" algn="l" rtl="0">
              <a:spcBef>
                <a:spcPts val="360"/>
              </a:spcBef>
              <a:spcAft>
                <a:spcPts val="0"/>
              </a:spcAft>
              <a:buClr>
                <a:srgbClr val="002855"/>
              </a:buClr>
              <a:buSzPts val="1800"/>
              <a:buChar char="•"/>
              <a:defRPr/>
            </a:lvl3pPr>
            <a:lvl4pPr marL="1828800" lvl="3" indent="-342900" algn="l" rtl="0">
              <a:spcBef>
                <a:spcPts val="360"/>
              </a:spcBef>
              <a:spcAft>
                <a:spcPts val="0"/>
              </a:spcAft>
              <a:buClr>
                <a:srgbClr val="002855"/>
              </a:buClr>
              <a:buSzPts val="1800"/>
              <a:buChar char="–"/>
              <a:defRPr/>
            </a:lvl4pPr>
            <a:lvl5pPr marL="2286000" lvl="4" indent="-342900" algn="l" rtl="0">
              <a:spcBef>
                <a:spcPts val="360"/>
              </a:spcBef>
              <a:spcAft>
                <a:spcPts val="0"/>
              </a:spcAft>
              <a:buClr>
                <a:srgbClr val="002855"/>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33"/>
        <p:cNvGrpSpPr/>
        <p:nvPr/>
      </p:nvGrpSpPr>
      <p:grpSpPr>
        <a:xfrm>
          <a:off x="0" y="0"/>
          <a:ext cx="0" cy="0"/>
          <a:chOff x="0" y="0"/>
          <a:chExt cx="0" cy="0"/>
        </a:xfrm>
      </p:grpSpPr>
      <p:pic>
        <p:nvPicPr>
          <p:cNvPr id="34" name="Google Shape;34;p4"/>
          <p:cNvPicPr preferRelativeResize="0"/>
          <p:nvPr/>
        </p:nvPicPr>
        <p:blipFill rotWithShape="1">
          <a:blip r:embed="rId2">
            <a:alphaModFix/>
          </a:blip>
          <a:srcRect/>
          <a:stretch/>
        </p:blipFill>
        <p:spPr>
          <a:xfrm>
            <a:off x="0" y="0"/>
            <a:ext cx="12192002" cy="6858000"/>
          </a:xfrm>
          <a:prstGeom prst="rect">
            <a:avLst/>
          </a:prstGeom>
          <a:noFill/>
          <a:ln>
            <a:noFill/>
          </a:ln>
        </p:spPr>
      </p:pic>
      <p:sp>
        <p:nvSpPr>
          <p:cNvPr id="35" name="Google Shape;35;p4"/>
          <p:cNvSpPr txBox="1">
            <a:spLocks noGrp="1"/>
          </p:cNvSpPr>
          <p:nvPr>
            <p:ph type="ctrTitle"/>
          </p:nvPr>
        </p:nvSpPr>
        <p:spPr>
          <a:xfrm>
            <a:off x="608013" y="2819400"/>
            <a:ext cx="10058400" cy="1470025"/>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5400"/>
              <a:buFont typeface="Arial"/>
              <a:buNone/>
              <a:defRPr sz="54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
          <p:cNvSpPr txBox="1">
            <a:spLocks noGrp="1"/>
          </p:cNvSpPr>
          <p:nvPr>
            <p:ph type="subTitle" idx="1"/>
          </p:nvPr>
        </p:nvSpPr>
        <p:spPr>
          <a:xfrm>
            <a:off x="608012" y="4495800"/>
            <a:ext cx="8686800" cy="12954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7" name="Google Shape;37;p4"/>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
        <p:nvSpPr>
          <p:cNvPr id="40" name="Google Shape;40;p4"/>
          <p:cNvSpPr/>
          <p:nvPr/>
        </p:nvSpPr>
        <p:spPr>
          <a:xfrm>
            <a:off x="684212" y="533400"/>
            <a:ext cx="3810000" cy="1676400"/>
          </a:xfrm>
          <a:prstGeom prst="rect">
            <a:avLst/>
          </a:prstGeom>
          <a:solidFill>
            <a:srgbClr val="00285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Proxima Nova"/>
              <a:ea typeface="Proxima Nova"/>
              <a:cs typeface="Proxima Nova"/>
              <a:sym typeface="Proxima Nova"/>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1_Break Slide">
  <p:cSld name="1_Break Slide">
    <p:spTree>
      <p:nvGrpSpPr>
        <p:cNvPr id="1" name="Shape 252"/>
        <p:cNvGrpSpPr/>
        <p:nvPr/>
      </p:nvGrpSpPr>
      <p:grpSpPr>
        <a:xfrm>
          <a:off x="0" y="0"/>
          <a:ext cx="0" cy="0"/>
          <a:chOff x="0" y="0"/>
          <a:chExt cx="0" cy="0"/>
        </a:xfrm>
      </p:grpSpPr>
      <p:sp>
        <p:nvSpPr>
          <p:cNvPr id="253" name="Google Shape;253;p31"/>
          <p:cNvSpPr txBox="1">
            <a:spLocks noGrp="1"/>
          </p:cNvSpPr>
          <p:nvPr>
            <p:ph type="dt" idx="10"/>
          </p:nvPr>
        </p:nvSpPr>
        <p:spPr>
          <a:xfrm>
            <a:off x="609600" y="6356350"/>
            <a:ext cx="2843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4" name="Google Shape;254;p31"/>
          <p:cNvSpPr txBox="1">
            <a:spLocks noGrp="1"/>
          </p:cNvSpPr>
          <p:nvPr>
            <p:ph type="ftr" idx="11"/>
          </p:nvPr>
        </p:nvSpPr>
        <p:spPr>
          <a:xfrm>
            <a:off x="4164013" y="6356350"/>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5" name="Google Shape;255;p31"/>
          <p:cNvSpPr txBox="1">
            <a:spLocks noGrp="1"/>
          </p:cNvSpPr>
          <p:nvPr>
            <p:ph type="sldNum" idx="12"/>
          </p:nvPr>
        </p:nvSpPr>
        <p:spPr>
          <a:xfrm>
            <a:off x="8736013" y="6356350"/>
            <a:ext cx="2843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6" name="Google Shape;256;p31"/>
          <p:cNvSpPr/>
          <p:nvPr/>
        </p:nvSpPr>
        <p:spPr>
          <a:xfrm>
            <a:off x="-8214" y="0"/>
            <a:ext cx="12197100" cy="6858000"/>
          </a:xfrm>
          <a:prstGeom prst="rect">
            <a:avLst/>
          </a:prstGeom>
          <a:gradFill>
            <a:gsLst>
              <a:gs pos="0">
                <a:srgbClr val="FACD23"/>
              </a:gs>
              <a:gs pos="25000">
                <a:srgbClr val="3BB060"/>
              </a:gs>
              <a:gs pos="50000">
                <a:srgbClr val="00ABC9"/>
              </a:gs>
              <a:gs pos="75000">
                <a:srgbClr val="00508A"/>
              </a:gs>
              <a:gs pos="95000">
                <a:srgbClr val="9A257E"/>
              </a:gs>
              <a:gs pos="100000">
                <a:srgbClr val="9A257E"/>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lt1"/>
              </a:solidFill>
              <a:latin typeface="Calibri"/>
              <a:ea typeface="Calibri"/>
              <a:cs typeface="Calibri"/>
              <a:sym typeface="Calibri"/>
            </a:endParaRPr>
          </a:p>
        </p:txBody>
      </p:sp>
      <p:sp>
        <p:nvSpPr>
          <p:cNvPr id="257" name="Google Shape;257;p31"/>
          <p:cNvSpPr txBox="1"/>
          <p:nvPr/>
        </p:nvSpPr>
        <p:spPr>
          <a:xfrm>
            <a:off x="2644633" y="3689350"/>
            <a:ext cx="28431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spTree>
      <p:nvGrpSpPr>
        <p:cNvPr id="1" name="Shape 258"/>
        <p:cNvGrpSpPr/>
        <p:nvPr/>
      </p:nvGrpSpPr>
      <p:grpSpPr>
        <a:xfrm>
          <a:off x="0" y="0"/>
          <a:ext cx="0" cy="0"/>
          <a:chOff x="0" y="0"/>
          <a:chExt cx="0" cy="0"/>
        </a:xfrm>
      </p:grpSpPr>
      <p:sp>
        <p:nvSpPr>
          <p:cNvPr id="259" name="Google Shape;259;p32"/>
          <p:cNvSpPr txBox="1">
            <a:spLocks noGrp="1"/>
          </p:cNvSpPr>
          <p:nvPr>
            <p:ph type="title"/>
          </p:nvPr>
        </p:nvSpPr>
        <p:spPr>
          <a:xfrm>
            <a:off x="5027612" y="2133600"/>
            <a:ext cx="6248400" cy="16605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rgbClr val="002855"/>
              </a:buClr>
              <a:buSzPts val="4400"/>
              <a:buFont typeface="Arial"/>
              <a:buNone/>
              <a:defRPr sz="4400" b="0" cap="none">
                <a:solidFill>
                  <a:srgbClr val="002855"/>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0" name="Google Shape;260;p32"/>
          <p:cNvSpPr txBox="1">
            <a:spLocks noGrp="1"/>
          </p:cNvSpPr>
          <p:nvPr>
            <p:ph type="body" idx="1"/>
          </p:nvPr>
        </p:nvSpPr>
        <p:spPr>
          <a:xfrm>
            <a:off x="5027612" y="3505200"/>
            <a:ext cx="6248400" cy="18288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rgbClr val="888888"/>
              </a:buClr>
              <a:buSzPts val="2800"/>
              <a:buNone/>
              <a:defRPr sz="28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261" name="Google Shape;261;p32"/>
          <p:cNvSpPr txBox="1">
            <a:spLocks noGrp="1"/>
          </p:cNvSpPr>
          <p:nvPr>
            <p:ph type="dt" idx="10"/>
          </p:nvPr>
        </p:nvSpPr>
        <p:spPr>
          <a:xfrm>
            <a:off x="609600" y="6356350"/>
            <a:ext cx="28431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62" name="Google Shape;262;p32"/>
          <p:cNvSpPr txBox="1">
            <a:spLocks noGrp="1"/>
          </p:cNvSpPr>
          <p:nvPr>
            <p:ph type="ftr" idx="11"/>
          </p:nvPr>
        </p:nvSpPr>
        <p:spPr>
          <a:xfrm>
            <a:off x="4164013" y="6356350"/>
            <a:ext cx="3860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63" name="Google Shape;263;p32"/>
          <p:cNvSpPr txBox="1">
            <a:spLocks noGrp="1"/>
          </p:cNvSpPr>
          <p:nvPr>
            <p:ph type="sldNum" idx="12"/>
          </p:nvPr>
        </p:nvSpPr>
        <p:spPr>
          <a:xfrm>
            <a:off x="8736013" y="6356350"/>
            <a:ext cx="2843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64" name="Google Shape;264;p32"/>
          <p:cNvPicPr preferRelativeResize="0"/>
          <p:nvPr/>
        </p:nvPicPr>
        <p:blipFill rotWithShape="1">
          <a:blip r:embed="rId2">
            <a:alphaModFix/>
          </a:blip>
          <a:srcRect/>
          <a:stretch/>
        </p:blipFill>
        <p:spPr>
          <a:xfrm>
            <a:off x="10209212" y="5216530"/>
            <a:ext cx="1680897" cy="1498682"/>
          </a:xfrm>
          <a:prstGeom prst="rect">
            <a:avLst/>
          </a:prstGeom>
          <a:noFill/>
          <a:ln>
            <a:noFill/>
          </a:ln>
        </p:spPr>
      </p:pic>
      <p:sp>
        <p:nvSpPr>
          <p:cNvPr id="265" name="Google Shape;265;p32"/>
          <p:cNvSpPr txBox="1">
            <a:spLocks noGrp="1"/>
          </p:cNvSpPr>
          <p:nvPr>
            <p:ph type="body" idx="2"/>
          </p:nvPr>
        </p:nvSpPr>
        <p:spPr>
          <a:xfrm>
            <a:off x="684212" y="838200"/>
            <a:ext cx="3810000" cy="4495800"/>
          </a:xfrm>
          <a:prstGeom prst="rect">
            <a:avLst/>
          </a:prstGeom>
          <a:noFill/>
          <a:ln>
            <a:noFill/>
          </a:ln>
        </p:spPr>
        <p:txBody>
          <a:bodyPr spcFirstLastPara="1" wrap="square" lIns="91425" tIns="45700" rIns="91425" bIns="45700" anchor="t" anchorCtr="0">
            <a:normAutofit/>
          </a:bodyPr>
          <a:lstStyle>
            <a:lvl1pPr marL="457200" lvl="0" indent="-228600" algn="l" rtl="0">
              <a:spcBef>
                <a:spcPts val="560"/>
              </a:spcBef>
              <a:spcAft>
                <a:spcPts val="0"/>
              </a:spcAft>
              <a:buClr>
                <a:srgbClr val="002855"/>
              </a:buClr>
              <a:buSzPts val="2800"/>
              <a:buNone/>
              <a:defRPr sz="2800" i="1"/>
            </a:lvl1pPr>
            <a:lvl2pPr marL="914400" lvl="1" indent="-381000" algn="l" rtl="0">
              <a:spcBef>
                <a:spcPts val="480"/>
              </a:spcBef>
              <a:spcAft>
                <a:spcPts val="0"/>
              </a:spcAft>
              <a:buClr>
                <a:srgbClr val="002855"/>
              </a:buClr>
              <a:buSzPts val="2400"/>
              <a:buChar char="–"/>
              <a:defRPr sz="2400"/>
            </a:lvl2pPr>
            <a:lvl3pPr marL="1371600" lvl="2" indent="-355600" algn="l" rtl="0">
              <a:spcBef>
                <a:spcPts val="400"/>
              </a:spcBef>
              <a:spcAft>
                <a:spcPts val="0"/>
              </a:spcAft>
              <a:buClr>
                <a:srgbClr val="002855"/>
              </a:buClr>
              <a:buSzPts val="2000"/>
              <a:buChar char="•"/>
              <a:defRPr sz="2000"/>
            </a:lvl3pPr>
            <a:lvl4pPr marL="1828800" lvl="3" indent="-342900" algn="l" rtl="0">
              <a:spcBef>
                <a:spcPts val="360"/>
              </a:spcBef>
              <a:spcAft>
                <a:spcPts val="0"/>
              </a:spcAft>
              <a:buClr>
                <a:srgbClr val="002855"/>
              </a:buClr>
              <a:buSzPts val="1800"/>
              <a:buChar char="–"/>
              <a:defRPr sz="1800"/>
            </a:lvl4pPr>
            <a:lvl5pPr marL="2286000" lvl="4" indent="-342900" algn="l" rtl="0">
              <a:spcBef>
                <a:spcPts val="360"/>
              </a:spcBef>
              <a:spcAft>
                <a:spcPts val="0"/>
              </a:spcAft>
              <a:buClr>
                <a:srgbClr val="002855"/>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troduction" type="obj">
  <p:cSld name="OBJECT">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609601" y="274638"/>
            <a:ext cx="10133012"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002855"/>
              </a:buClr>
              <a:buSzPts val="1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5"/>
          <p:cNvSpPr txBox="1">
            <a:spLocks noGrp="1"/>
          </p:cNvSpPr>
          <p:nvPr>
            <p:ph type="body" idx="1"/>
          </p:nvPr>
        </p:nvSpPr>
        <p:spPr>
          <a:xfrm>
            <a:off x="609601" y="1600201"/>
            <a:ext cx="10133012" cy="426720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rgbClr val="002855"/>
              </a:buClr>
              <a:buSzPts val="3200"/>
              <a:buChar char="•"/>
              <a:defRPr>
                <a:latin typeface="Arial"/>
                <a:ea typeface="Arial"/>
                <a:cs typeface="Arial"/>
                <a:sym typeface="Arial"/>
              </a:defRPr>
            </a:lvl1pPr>
            <a:lvl2pPr marL="914400" lvl="1" indent="-406400" algn="l">
              <a:lnSpc>
                <a:spcPct val="100000"/>
              </a:lnSpc>
              <a:spcBef>
                <a:spcPts val="560"/>
              </a:spcBef>
              <a:spcAft>
                <a:spcPts val="0"/>
              </a:spcAft>
              <a:buClr>
                <a:srgbClr val="002855"/>
              </a:buClr>
              <a:buSzPts val="2800"/>
              <a:buChar char="–"/>
              <a:defRPr>
                <a:latin typeface="Arial"/>
                <a:ea typeface="Arial"/>
                <a:cs typeface="Arial"/>
                <a:sym typeface="Arial"/>
              </a:defRPr>
            </a:lvl2pPr>
            <a:lvl3pPr marL="1371600" lvl="2" indent="-342900" algn="l">
              <a:lnSpc>
                <a:spcPct val="100000"/>
              </a:lnSpc>
              <a:spcBef>
                <a:spcPts val="360"/>
              </a:spcBef>
              <a:spcAft>
                <a:spcPts val="0"/>
              </a:spcAft>
              <a:buClr>
                <a:srgbClr val="002855"/>
              </a:buClr>
              <a:buSzPts val="1800"/>
              <a:buChar char="•"/>
              <a:defRPr>
                <a:latin typeface="Arial"/>
                <a:ea typeface="Arial"/>
                <a:cs typeface="Arial"/>
                <a:sym typeface="Arial"/>
              </a:defRPr>
            </a:lvl3pPr>
            <a:lvl4pPr marL="1828800" lvl="3" indent="-342900" algn="l">
              <a:lnSpc>
                <a:spcPct val="100000"/>
              </a:lnSpc>
              <a:spcBef>
                <a:spcPts val="360"/>
              </a:spcBef>
              <a:spcAft>
                <a:spcPts val="0"/>
              </a:spcAft>
              <a:buClr>
                <a:srgbClr val="002855"/>
              </a:buClr>
              <a:buSzPts val="1800"/>
              <a:buChar char="–"/>
              <a:defRPr>
                <a:latin typeface="Arial"/>
                <a:ea typeface="Arial"/>
                <a:cs typeface="Arial"/>
                <a:sym typeface="Arial"/>
              </a:defRPr>
            </a:lvl4pPr>
            <a:lvl5pPr marL="2286000" lvl="4" indent="-342900" algn="l">
              <a:lnSpc>
                <a:spcPct val="100000"/>
              </a:lnSpc>
              <a:spcBef>
                <a:spcPts val="360"/>
              </a:spcBef>
              <a:spcAft>
                <a:spcPts val="0"/>
              </a:spcAft>
              <a:buClr>
                <a:srgbClr val="002855"/>
              </a:buClr>
              <a:buSzPts val="1800"/>
              <a:buChar char="»"/>
              <a:defRPr>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atin typeface="Arial"/>
                <a:ea typeface="Arial"/>
                <a:cs typeface="Arial"/>
                <a:sym typeface="Arial"/>
              </a:defRPr>
            </a:lvl6pPr>
            <a:lvl7pPr marL="3200400" lvl="6" indent="-342900" algn="l">
              <a:lnSpc>
                <a:spcPct val="100000"/>
              </a:lnSpc>
              <a:spcBef>
                <a:spcPts val="360"/>
              </a:spcBef>
              <a:spcAft>
                <a:spcPts val="0"/>
              </a:spcAft>
              <a:buClr>
                <a:schemeClr val="dk1"/>
              </a:buClr>
              <a:buSzPts val="1800"/>
              <a:buChar char="•"/>
              <a:defRPr>
                <a:latin typeface="Arial"/>
                <a:ea typeface="Arial"/>
                <a:cs typeface="Arial"/>
                <a:sym typeface="Arial"/>
              </a:defRPr>
            </a:lvl7pPr>
            <a:lvl8pPr marL="3657600" lvl="7" indent="-342900" algn="l">
              <a:lnSpc>
                <a:spcPct val="100000"/>
              </a:lnSpc>
              <a:spcBef>
                <a:spcPts val="360"/>
              </a:spcBef>
              <a:spcAft>
                <a:spcPts val="0"/>
              </a:spcAft>
              <a:buClr>
                <a:schemeClr val="dk1"/>
              </a:buClr>
              <a:buSzPts val="1800"/>
              <a:buChar char="•"/>
              <a:defRPr>
                <a:latin typeface="Arial"/>
                <a:ea typeface="Arial"/>
                <a:cs typeface="Arial"/>
                <a:sym typeface="Arial"/>
              </a:defRPr>
            </a:lvl8pPr>
            <a:lvl9pPr marL="4114800" lvl="8" indent="-342900" algn="l">
              <a:lnSpc>
                <a:spcPct val="100000"/>
              </a:lnSpc>
              <a:spcBef>
                <a:spcPts val="360"/>
              </a:spcBef>
              <a:spcAft>
                <a:spcPts val="0"/>
              </a:spcAft>
              <a:buClr>
                <a:schemeClr val="dk1"/>
              </a:buClr>
              <a:buSzPts val="1800"/>
              <a:buChar char="•"/>
              <a:defRPr>
                <a:latin typeface="Arial"/>
                <a:ea typeface="Arial"/>
                <a:cs typeface="Arial"/>
                <a:sym typeface="Arial"/>
              </a:defRPr>
            </a:lvl9pPr>
          </a:lstStyle>
          <a:p>
            <a:endParaRPr/>
          </a:p>
        </p:txBody>
      </p:sp>
      <p:sp>
        <p:nvSpPr>
          <p:cNvPr id="44" name="Google Shape;44;p5"/>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5"/>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5"/>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a:stretch/>
        </p:blipFill>
        <p:spPr>
          <a:xfrm>
            <a:off x="0" y="0"/>
            <a:ext cx="12192002" cy="6858000"/>
          </a:xfrm>
          <a:prstGeom prst="rect">
            <a:avLst/>
          </a:prstGeom>
          <a:noFill/>
          <a:ln>
            <a:noFill/>
          </a:ln>
        </p:spPr>
      </p:pic>
      <p:sp>
        <p:nvSpPr>
          <p:cNvPr id="49" name="Google Shape;49;p6"/>
          <p:cNvSpPr txBox="1">
            <a:spLocks noGrp="1"/>
          </p:cNvSpPr>
          <p:nvPr>
            <p:ph type="title"/>
          </p:nvPr>
        </p:nvSpPr>
        <p:spPr>
          <a:xfrm>
            <a:off x="5332412" y="3048000"/>
            <a:ext cx="6248400" cy="1362075"/>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4400"/>
              <a:buFont typeface="Proxima Nova"/>
              <a:buNone/>
              <a:defRPr sz="4400" b="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6"/>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6"/>
          <p:cNvSpPr/>
          <p:nvPr/>
        </p:nvSpPr>
        <p:spPr>
          <a:xfrm>
            <a:off x="9828212" y="5791200"/>
            <a:ext cx="2209800" cy="9302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Proxima Nova"/>
              <a:ea typeface="Proxima Nova"/>
              <a:cs typeface="Proxima Nova"/>
              <a:sym typeface="Proxima Nova"/>
            </a:endParaRPr>
          </a:p>
        </p:txBody>
      </p:sp>
      <p:sp>
        <p:nvSpPr>
          <p:cNvPr id="53" name="Google Shape;53;p6"/>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
        <p:nvSpPr>
          <p:cNvPr id="54" name="Google Shape;54;p6"/>
          <p:cNvSpPr txBox="1">
            <a:spLocks noGrp="1"/>
          </p:cNvSpPr>
          <p:nvPr>
            <p:ph type="body" idx="1"/>
          </p:nvPr>
        </p:nvSpPr>
        <p:spPr>
          <a:xfrm>
            <a:off x="5332412" y="4419600"/>
            <a:ext cx="62484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560"/>
              </a:spcBef>
              <a:spcAft>
                <a:spcPts val="0"/>
              </a:spcAft>
              <a:buClr>
                <a:srgbClr val="888888"/>
              </a:buClr>
              <a:buSzPts val="2800"/>
              <a:buNone/>
              <a:defRPr sz="28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ection Header + Image">
  <p:cSld name="Section Header + Image">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5332412" y="3048000"/>
            <a:ext cx="6248400" cy="1362075"/>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4400"/>
              <a:buFont typeface="Proxima Nova"/>
              <a:buNone/>
              <a:defRPr sz="4400" b="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7"/>
          <p:cNvSpPr txBox="1">
            <a:spLocks noGrp="1"/>
          </p:cNvSpPr>
          <p:nvPr>
            <p:ph type="body" idx="1"/>
          </p:nvPr>
        </p:nvSpPr>
        <p:spPr>
          <a:xfrm>
            <a:off x="5332412" y="4419600"/>
            <a:ext cx="62484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560"/>
              </a:spcBef>
              <a:spcAft>
                <a:spcPts val="0"/>
              </a:spcAft>
              <a:buClr>
                <a:schemeClr val="lt1"/>
              </a:buClr>
              <a:buSzPts val="2800"/>
              <a:buNone/>
              <a:defRPr sz="2800">
                <a:solidFill>
                  <a:schemeClr val="lt1"/>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58" name="Google Shape;58;p7"/>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7"/>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7"/>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ext + Image Gold">
  <p:cSld name="Text + Image Gold">
    <p:spTree>
      <p:nvGrpSpPr>
        <p:cNvPr id="1" name="Shape 61"/>
        <p:cNvGrpSpPr/>
        <p:nvPr/>
      </p:nvGrpSpPr>
      <p:grpSpPr>
        <a:xfrm>
          <a:off x="0" y="0"/>
          <a:ext cx="0" cy="0"/>
          <a:chOff x="0" y="0"/>
          <a:chExt cx="0" cy="0"/>
        </a:xfrm>
      </p:grpSpPr>
      <p:pic>
        <p:nvPicPr>
          <p:cNvPr id="62" name="Google Shape;62;p8"/>
          <p:cNvPicPr preferRelativeResize="0"/>
          <p:nvPr/>
        </p:nvPicPr>
        <p:blipFill rotWithShape="1">
          <a:blip r:embed="rId2">
            <a:alphaModFix/>
          </a:blip>
          <a:srcRect/>
          <a:stretch/>
        </p:blipFill>
        <p:spPr>
          <a:xfrm>
            <a:off x="0" y="0"/>
            <a:ext cx="12192002" cy="6858000"/>
          </a:xfrm>
          <a:prstGeom prst="rect">
            <a:avLst/>
          </a:prstGeom>
          <a:noFill/>
          <a:ln>
            <a:noFill/>
          </a:ln>
        </p:spPr>
      </p:pic>
      <p:sp>
        <p:nvSpPr>
          <p:cNvPr id="63" name="Google Shape;63;p8"/>
          <p:cNvSpPr txBox="1">
            <a:spLocks noGrp="1"/>
          </p:cNvSpPr>
          <p:nvPr>
            <p:ph type="title"/>
          </p:nvPr>
        </p:nvSpPr>
        <p:spPr>
          <a:xfrm>
            <a:off x="609601" y="274638"/>
            <a:ext cx="9980611"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00285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
          <p:cNvSpPr txBox="1">
            <a:spLocks noGrp="1"/>
          </p:cNvSpPr>
          <p:nvPr>
            <p:ph type="body" idx="1"/>
          </p:nvPr>
        </p:nvSpPr>
        <p:spPr>
          <a:xfrm>
            <a:off x="609600" y="1600201"/>
            <a:ext cx="5408613" cy="4005072"/>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rgbClr val="002855"/>
              </a:buClr>
              <a:buSzPts val="2800"/>
              <a:buChar char="•"/>
              <a:defRPr sz="2800"/>
            </a:lvl1pPr>
            <a:lvl2pPr marL="914400" lvl="1" indent="-381000" algn="l">
              <a:lnSpc>
                <a:spcPct val="100000"/>
              </a:lnSpc>
              <a:spcBef>
                <a:spcPts val="480"/>
              </a:spcBef>
              <a:spcAft>
                <a:spcPts val="0"/>
              </a:spcAft>
              <a:buClr>
                <a:srgbClr val="002855"/>
              </a:buClr>
              <a:buSzPts val="2400"/>
              <a:buChar char="–"/>
              <a:defRPr sz="2400"/>
            </a:lvl2pPr>
            <a:lvl3pPr marL="1371600" lvl="2" indent="-355600" algn="l">
              <a:lnSpc>
                <a:spcPct val="100000"/>
              </a:lnSpc>
              <a:spcBef>
                <a:spcPts val="400"/>
              </a:spcBef>
              <a:spcAft>
                <a:spcPts val="0"/>
              </a:spcAft>
              <a:buClr>
                <a:srgbClr val="002855"/>
              </a:buClr>
              <a:buSzPts val="2000"/>
              <a:buChar char="•"/>
              <a:defRPr sz="2000"/>
            </a:lvl3pPr>
            <a:lvl4pPr marL="1828800" lvl="3" indent="-342900" algn="l">
              <a:lnSpc>
                <a:spcPct val="100000"/>
              </a:lnSpc>
              <a:spcBef>
                <a:spcPts val="360"/>
              </a:spcBef>
              <a:spcAft>
                <a:spcPts val="0"/>
              </a:spcAft>
              <a:buClr>
                <a:srgbClr val="002855"/>
              </a:buClr>
              <a:buSzPts val="1800"/>
              <a:buChar char="–"/>
              <a:defRPr sz="1800"/>
            </a:lvl4pPr>
            <a:lvl5pPr marL="2286000" lvl="4" indent="-342900" algn="l">
              <a:lnSpc>
                <a:spcPct val="100000"/>
              </a:lnSpc>
              <a:spcBef>
                <a:spcPts val="360"/>
              </a:spcBef>
              <a:spcAft>
                <a:spcPts val="0"/>
              </a:spcAft>
              <a:buClr>
                <a:srgbClr val="002855"/>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65" name="Google Shape;65;p8"/>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8"/>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8"/>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8"/>
          <p:cNvSpPr/>
          <p:nvPr/>
        </p:nvSpPr>
        <p:spPr>
          <a:xfrm>
            <a:off x="609600" y="5715000"/>
            <a:ext cx="2436812" cy="762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Proxima Nova"/>
              <a:ea typeface="Proxima Nova"/>
              <a:cs typeface="Proxima Nova"/>
              <a:sym typeface="Proxima Nov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1_Text + Image Blue">
  <p:cSld name="1_Text + Image Blue">
    <p:spTree>
      <p:nvGrpSpPr>
        <p:cNvPr id="1" name="Shape 69"/>
        <p:cNvGrpSpPr/>
        <p:nvPr/>
      </p:nvGrpSpPr>
      <p:grpSpPr>
        <a:xfrm>
          <a:off x="0" y="0"/>
          <a:ext cx="0" cy="0"/>
          <a:chOff x="0" y="0"/>
          <a:chExt cx="0" cy="0"/>
        </a:xfrm>
      </p:grpSpPr>
      <p:pic>
        <p:nvPicPr>
          <p:cNvPr id="70" name="Google Shape;70;p9"/>
          <p:cNvPicPr preferRelativeResize="0"/>
          <p:nvPr/>
        </p:nvPicPr>
        <p:blipFill rotWithShape="1">
          <a:blip r:embed="rId2">
            <a:alphaModFix/>
          </a:blip>
          <a:srcRect/>
          <a:stretch/>
        </p:blipFill>
        <p:spPr>
          <a:xfrm flipH="1">
            <a:off x="0" y="0"/>
            <a:ext cx="12192002" cy="6858000"/>
          </a:xfrm>
          <a:prstGeom prst="rect">
            <a:avLst/>
          </a:prstGeom>
          <a:noFill/>
          <a:ln>
            <a:noFill/>
          </a:ln>
        </p:spPr>
      </p:pic>
      <p:sp>
        <p:nvSpPr>
          <p:cNvPr id="71" name="Google Shape;71;p9"/>
          <p:cNvSpPr txBox="1">
            <a:spLocks noGrp="1"/>
          </p:cNvSpPr>
          <p:nvPr>
            <p:ph type="title"/>
          </p:nvPr>
        </p:nvSpPr>
        <p:spPr>
          <a:xfrm>
            <a:off x="1522411" y="274638"/>
            <a:ext cx="9067801"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00285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9"/>
          <p:cNvSpPr txBox="1">
            <a:spLocks noGrp="1"/>
          </p:cNvSpPr>
          <p:nvPr>
            <p:ph type="body" idx="1"/>
          </p:nvPr>
        </p:nvSpPr>
        <p:spPr>
          <a:xfrm>
            <a:off x="3809999" y="1660652"/>
            <a:ext cx="5408613" cy="4041648"/>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rgbClr val="002855"/>
              </a:buClr>
              <a:buSzPts val="2800"/>
              <a:buChar char="•"/>
              <a:defRPr sz="2800"/>
            </a:lvl1pPr>
            <a:lvl2pPr marL="914400" lvl="1" indent="-381000" algn="l">
              <a:lnSpc>
                <a:spcPct val="100000"/>
              </a:lnSpc>
              <a:spcBef>
                <a:spcPts val="480"/>
              </a:spcBef>
              <a:spcAft>
                <a:spcPts val="0"/>
              </a:spcAft>
              <a:buClr>
                <a:srgbClr val="002855"/>
              </a:buClr>
              <a:buSzPts val="2400"/>
              <a:buChar char="–"/>
              <a:defRPr sz="2400"/>
            </a:lvl2pPr>
            <a:lvl3pPr marL="1371600" lvl="2" indent="-355600" algn="l">
              <a:lnSpc>
                <a:spcPct val="100000"/>
              </a:lnSpc>
              <a:spcBef>
                <a:spcPts val="400"/>
              </a:spcBef>
              <a:spcAft>
                <a:spcPts val="0"/>
              </a:spcAft>
              <a:buClr>
                <a:srgbClr val="002855"/>
              </a:buClr>
              <a:buSzPts val="2000"/>
              <a:buChar char="•"/>
              <a:defRPr sz="2000"/>
            </a:lvl3pPr>
            <a:lvl4pPr marL="1828800" lvl="3" indent="-342900" algn="l">
              <a:lnSpc>
                <a:spcPct val="100000"/>
              </a:lnSpc>
              <a:spcBef>
                <a:spcPts val="360"/>
              </a:spcBef>
              <a:spcAft>
                <a:spcPts val="0"/>
              </a:spcAft>
              <a:buClr>
                <a:srgbClr val="002855"/>
              </a:buClr>
              <a:buSzPts val="1800"/>
              <a:buChar char="–"/>
              <a:defRPr sz="1800"/>
            </a:lvl4pPr>
            <a:lvl5pPr marL="2286000" lvl="4" indent="-342900" algn="l">
              <a:lnSpc>
                <a:spcPct val="100000"/>
              </a:lnSpc>
              <a:spcBef>
                <a:spcPts val="360"/>
              </a:spcBef>
              <a:spcAft>
                <a:spcPts val="0"/>
              </a:spcAft>
              <a:buClr>
                <a:srgbClr val="002855"/>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73" name="Google Shape;73;p9"/>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9"/>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9"/>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
        <p:nvSpPr>
          <p:cNvPr id="76" name="Google Shape;76;p9"/>
          <p:cNvSpPr/>
          <p:nvPr/>
        </p:nvSpPr>
        <p:spPr>
          <a:xfrm>
            <a:off x="9218612" y="5715000"/>
            <a:ext cx="2436812" cy="762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Proxima Nova"/>
              <a:ea typeface="Proxima Nova"/>
              <a:cs typeface="Proxima Nova"/>
              <a:sym typeface="Proxima Nov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Quote Gold">
  <p:cSld name="Quote Gold">
    <p:spTree>
      <p:nvGrpSpPr>
        <p:cNvPr id="1" name="Shape 77"/>
        <p:cNvGrpSpPr/>
        <p:nvPr/>
      </p:nvGrpSpPr>
      <p:grpSpPr>
        <a:xfrm>
          <a:off x="0" y="0"/>
          <a:ext cx="0" cy="0"/>
          <a:chOff x="0" y="0"/>
          <a:chExt cx="0" cy="0"/>
        </a:xfrm>
      </p:grpSpPr>
      <p:pic>
        <p:nvPicPr>
          <p:cNvPr id="78" name="Google Shape;78;p10"/>
          <p:cNvPicPr preferRelativeResize="0"/>
          <p:nvPr/>
        </p:nvPicPr>
        <p:blipFill rotWithShape="1">
          <a:blip r:embed="rId2">
            <a:alphaModFix/>
          </a:blip>
          <a:srcRect/>
          <a:stretch/>
        </p:blipFill>
        <p:spPr>
          <a:xfrm>
            <a:off x="0" y="0"/>
            <a:ext cx="12192002" cy="6858000"/>
          </a:xfrm>
          <a:prstGeom prst="rect">
            <a:avLst/>
          </a:prstGeom>
          <a:noFill/>
          <a:ln>
            <a:noFill/>
          </a:ln>
        </p:spPr>
      </p:pic>
      <p:sp>
        <p:nvSpPr>
          <p:cNvPr id="79" name="Google Shape;79;p10"/>
          <p:cNvSpPr txBox="1">
            <a:spLocks noGrp="1"/>
          </p:cNvSpPr>
          <p:nvPr>
            <p:ph type="ctrTitle"/>
          </p:nvPr>
        </p:nvSpPr>
        <p:spPr>
          <a:xfrm>
            <a:off x="915988" y="2185416"/>
            <a:ext cx="10360025"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002855"/>
              </a:buClr>
              <a:buSzPts val="4400"/>
              <a:buFont typeface="Proxima Nova"/>
              <a:buNone/>
              <a:defRPr sz="4400">
                <a:solidFill>
                  <a:srgbClr val="00285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0"/>
          <p:cNvSpPr txBox="1">
            <a:spLocks noGrp="1"/>
          </p:cNvSpPr>
          <p:nvPr>
            <p:ph type="subTitle" idx="1"/>
          </p:nvPr>
        </p:nvSpPr>
        <p:spPr>
          <a:xfrm>
            <a:off x="608012" y="5867400"/>
            <a:ext cx="8531225" cy="4572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chemeClr val="lt1"/>
              </a:buClr>
              <a:buSzPts val="2000"/>
              <a:buNone/>
              <a:defRPr sz="2000">
                <a:solidFill>
                  <a:schemeClr val="lt1"/>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81" name="Google Shape;81;p10"/>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0"/>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0"/>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
        <p:nvSpPr>
          <p:cNvPr id="84" name="Google Shape;84;p10"/>
          <p:cNvSpPr/>
          <p:nvPr/>
        </p:nvSpPr>
        <p:spPr>
          <a:xfrm>
            <a:off x="9599612" y="5943600"/>
            <a:ext cx="2436812" cy="762000"/>
          </a:xfrm>
          <a:prstGeom prst="rect">
            <a:avLst/>
          </a:prstGeom>
          <a:solidFill>
            <a:srgbClr val="DAAA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Proxima Nova"/>
              <a:ea typeface="Proxima Nova"/>
              <a:cs typeface="Proxima Nova"/>
              <a:sym typeface="Proxima Nov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image" Target="../media/image15.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19">
            <a:alphaModFix/>
          </a:blip>
          <a:srcRect/>
          <a:stretch/>
        </p:blipFill>
        <p:spPr>
          <a:xfrm>
            <a:off x="0" y="0"/>
            <a:ext cx="12192002" cy="6858000"/>
          </a:xfrm>
          <a:prstGeom prst="rect">
            <a:avLst/>
          </a:prstGeom>
          <a:noFill/>
          <a:ln>
            <a:noFill/>
          </a:ln>
        </p:spPr>
      </p:pic>
      <p:sp>
        <p:nvSpPr>
          <p:cNvPr id="11" name="Google Shape;11;p1"/>
          <p:cNvSpPr txBox="1">
            <a:spLocks noGrp="1"/>
          </p:cNvSpPr>
          <p:nvPr>
            <p:ph type="title"/>
          </p:nvPr>
        </p:nvSpPr>
        <p:spPr>
          <a:xfrm>
            <a:off x="609600" y="274638"/>
            <a:ext cx="10969625" cy="11430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2855"/>
              </a:buClr>
              <a:buSzPts val="4400"/>
              <a:buFont typeface="Proxima Nova"/>
              <a:buNone/>
              <a:defRPr sz="4400" b="0" i="0" u="none" strike="noStrike" cap="none">
                <a:solidFill>
                  <a:srgbClr val="002855"/>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1"/>
          <p:cNvSpPr txBox="1">
            <a:spLocks noGrp="1"/>
          </p:cNvSpPr>
          <p:nvPr>
            <p:ph type="ftr" idx="11"/>
          </p:nvPr>
        </p:nvSpPr>
        <p:spPr>
          <a:xfrm>
            <a:off x="4164013" y="6356350"/>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Proxima Nova"/>
                <a:ea typeface="Proxima Nova"/>
                <a:cs typeface="Proxima Nova"/>
                <a:sym typeface="Proxima Nova"/>
              </a:defRPr>
            </a:lvl9pPr>
          </a:lstStyle>
          <a:p>
            <a:endParaRPr/>
          </a:p>
        </p:txBody>
      </p:sp>
      <p:sp>
        <p:nvSpPr>
          <p:cNvPr id="13" name="Google Shape;13;p1"/>
          <p:cNvSpPr txBox="1">
            <a:spLocks noGrp="1"/>
          </p:cNvSpPr>
          <p:nvPr>
            <p:ph type="sldNum" idx="12"/>
          </p:nvPr>
        </p:nvSpPr>
        <p:spPr>
          <a:xfrm>
            <a:off x="8736013" y="6356350"/>
            <a:ext cx="284321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
        <p:nvSpPr>
          <p:cNvPr id="14" name="Google Shape;14;p1"/>
          <p:cNvSpPr/>
          <p:nvPr/>
        </p:nvSpPr>
        <p:spPr>
          <a:xfrm>
            <a:off x="531812" y="5562600"/>
            <a:ext cx="2514600" cy="990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Proxima Nova"/>
              <a:ea typeface="Proxima Nova"/>
              <a:cs typeface="Proxima Nova"/>
              <a:sym typeface="Proxima Nova"/>
            </a:endParaRPr>
          </a:p>
        </p:txBody>
      </p:sp>
      <p:sp>
        <p:nvSpPr>
          <p:cNvPr id="15" name="Google Shape;15;p1"/>
          <p:cNvSpPr txBox="1">
            <a:spLocks noGrp="1"/>
          </p:cNvSpPr>
          <p:nvPr>
            <p:ph type="body" idx="1"/>
          </p:nvPr>
        </p:nvSpPr>
        <p:spPr>
          <a:xfrm>
            <a:off x="609600" y="1600200"/>
            <a:ext cx="10969625"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rgbClr val="002855"/>
              </a:buClr>
              <a:buSzPts val="3200"/>
              <a:buFont typeface="Arial"/>
              <a:buChar char="•"/>
              <a:defRPr sz="3200" b="0" i="0" u="none" strike="noStrike" cap="none">
                <a:solidFill>
                  <a:srgbClr val="002855"/>
                </a:solidFill>
                <a:latin typeface="Proxima Nova"/>
                <a:ea typeface="Proxima Nova"/>
                <a:cs typeface="Proxima Nova"/>
                <a:sym typeface="Proxima Nova"/>
              </a:defRPr>
            </a:lvl1pPr>
            <a:lvl2pPr marL="914400" marR="0" lvl="1" indent="-406400" algn="l" rtl="0">
              <a:lnSpc>
                <a:spcPct val="100000"/>
              </a:lnSpc>
              <a:spcBef>
                <a:spcPts val="560"/>
              </a:spcBef>
              <a:spcAft>
                <a:spcPts val="0"/>
              </a:spcAft>
              <a:buClr>
                <a:srgbClr val="002855"/>
              </a:buClr>
              <a:buSzPts val="2800"/>
              <a:buFont typeface="Arial"/>
              <a:buChar char="–"/>
              <a:defRPr sz="2800" b="0" i="0" u="none" strike="noStrike" cap="none">
                <a:solidFill>
                  <a:srgbClr val="002855"/>
                </a:solidFill>
                <a:latin typeface="Proxima Nova"/>
                <a:ea typeface="Proxima Nova"/>
                <a:cs typeface="Proxima Nova"/>
                <a:sym typeface="Proxima Nova"/>
              </a:defRPr>
            </a:lvl2pPr>
            <a:lvl3pPr marL="1371600" marR="0" lvl="2" indent="-381000" algn="l" rtl="0">
              <a:lnSpc>
                <a:spcPct val="100000"/>
              </a:lnSpc>
              <a:spcBef>
                <a:spcPts val="480"/>
              </a:spcBef>
              <a:spcAft>
                <a:spcPts val="0"/>
              </a:spcAft>
              <a:buClr>
                <a:srgbClr val="002855"/>
              </a:buClr>
              <a:buSzPts val="2400"/>
              <a:buFont typeface="Arial"/>
              <a:buChar char="•"/>
              <a:defRPr sz="2400" b="0" i="0" u="none" strike="noStrike" cap="none">
                <a:solidFill>
                  <a:srgbClr val="002855"/>
                </a:solidFill>
                <a:latin typeface="Proxima Nova"/>
                <a:ea typeface="Proxima Nova"/>
                <a:cs typeface="Proxima Nova"/>
                <a:sym typeface="Proxima Nova"/>
              </a:defRPr>
            </a:lvl3pPr>
            <a:lvl4pPr marL="1828800" marR="0" lvl="3" indent="-355600" algn="l" rtl="0">
              <a:lnSpc>
                <a:spcPct val="100000"/>
              </a:lnSpc>
              <a:spcBef>
                <a:spcPts val="400"/>
              </a:spcBef>
              <a:spcAft>
                <a:spcPts val="0"/>
              </a:spcAft>
              <a:buClr>
                <a:srgbClr val="002855"/>
              </a:buClr>
              <a:buSzPts val="2000"/>
              <a:buFont typeface="Arial"/>
              <a:buChar char="–"/>
              <a:defRPr sz="2000" b="0" i="0" u="none" strike="noStrike" cap="none">
                <a:solidFill>
                  <a:srgbClr val="002855"/>
                </a:solidFill>
                <a:latin typeface="Proxima Nova"/>
                <a:ea typeface="Proxima Nova"/>
                <a:cs typeface="Proxima Nova"/>
                <a:sym typeface="Proxima Nova"/>
              </a:defRPr>
            </a:lvl4pPr>
            <a:lvl5pPr marL="2286000" marR="0" lvl="4" indent="-355600" algn="l" rtl="0">
              <a:lnSpc>
                <a:spcPct val="100000"/>
              </a:lnSpc>
              <a:spcBef>
                <a:spcPts val="400"/>
              </a:spcBef>
              <a:spcAft>
                <a:spcPts val="0"/>
              </a:spcAft>
              <a:buClr>
                <a:srgbClr val="002855"/>
              </a:buClr>
              <a:buSzPts val="2000"/>
              <a:buFont typeface="Arial"/>
              <a:buChar char="»"/>
              <a:defRPr sz="2000" b="0" i="0" u="none" strike="noStrike" cap="none">
                <a:solidFill>
                  <a:srgbClr val="002855"/>
                </a:solidFill>
                <a:latin typeface="Proxima Nova"/>
                <a:ea typeface="Proxima Nova"/>
                <a:cs typeface="Proxima Nova"/>
                <a:sym typeface="Proxima Nov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Proxima Nova"/>
                <a:ea typeface="Proxima Nova"/>
                <a:cs typeface="Proxima Nova"/>
                <a:sym typeface="Proxima Nova"/>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Proxima Nova"/>
                <a:ea typeface="Proxima Nova"/>
                <a:cs typeface="Proxima Nova"/>
                <a:sym typeface="Proxima Nova"/>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Proxima Nova"/>
                <a:ea typeface="Proxima Nova"/>
                <a:cs typeface="Proxima Nova"/>
                <a:sym typeface="Proxima Nova"/>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Proxima Nova"/>
                <a:ea typeface="Proxima Nova"/>
                <a:cs typeface="Proxima Nova"/>
                <a:sym typeface="Proxima Nova"/>
              </a:defRPr>
            </a:lvl9pPr>
          </a:lstStyle>
          <a:p>
            <a:endParaRPr/>
          </a:p>
        </p:txBody>
      </p:sp>
      <p:sp>
        <p:nvSpPr>
          <p:cNvPr id="16" name="Google Shape;16;p1"/>
          <p:cNvSpPr txBox="1">
            <a:spLocks noGrp="1"/>
          </p:cNvSpPr>
          <p:nvPr>
            <p:ph type="dt" idx="10"/>
          </p:nvPr>
        </p:nvSpPr>
        <p:spPr>
          <a:xfrm>
            <a:off x="609600" y="6356350"/>
            <a:ext cx="2843213"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Arial"/>
              <a:buNone/>
              <a:defRPr sz="4300" b="0" i="0" u="none" strike="noStrike" cap="none">
                <a:solidFill>
                  <a:schemeClr val="dk1"/>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80"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8"/>
        <p:cNvGrpSpPr/>
        <p:nvPr/>
      </p:nvGrpSpPr>
      <p:grpSpPr>
        <a:xfrm>
          <a:off x="0" y="0"/>
          <a:ext cx="0" cy="0"/>
          <a:chOff x="0" y="0"/>
          <a:chExt cx="0" cy="0"/>
        </a:xfrm>
      </p:grpSpPr>
      <p:sp>
        <p:nvSpPr>
          <p:cNvPr id="129" name="Google Shape;129;p18"/>
          <p:cNvSpPr txBox="1">
            <a:spLocks noGrp="1"/>
          </p:cNvSpPr>
          <p:nvPr>
            <p:ph type="body" idx="1"/>
          </p:nvPr>
        </p:nvSpPr>
        <p:spPr>
          <a:xfrm>
            <a:off x="609600" y="1600200"/>
            <a:ext cx="109695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rgbClr val="002855"/>
              </a:buClr>
              <a:buSzPts val="3200"/>
              <a:buFont typeface="Arial"/>
              <a:buChar char="•"/>
              <a:defRPr sz="3200" b="0" i="0" u="none" strike="noStrike" cap="none">
                <a:solidFill>
                  <a:srgbClr val="002855"/>
                </a:solidFill>
                <a:latin typeface="Arial"/>
                <a:ea typeface="Arial"/>
                <a:cs typeface="Arial"/>
                <a:sym typeface="Arial"/>
              </a:defRPr>
            </a:lvl1pPr>
            <a:lvl2pPr marL="914400" marR="0" lvl="1" indent="-406400" algn="l" rtl="0">
              <a:spcBef>
                <a:spcPts val="560"/>
              </a:spcBef>
              <a:spcAft>
                <a:spcPts val="0"/>
              </a:spcAft>
              <a:buClr>
                <a:srgbClr val="002855"/>
              </a:buClr>
              <a:buSzPts val="2800"/>
              <a:buFont typeface="Arial"/>
              <a:buChar char="–"/>
              <a:defRPr sz="2800" b="0" i="0" u="none" strike="noStrike" cap="none">
                <a:solidFill>
                  <a:srgbClr val="002855"/>
                </a:solidFill>
                <a:latin typeface="Arial"/>
                <a:ea typeface="Arial"/>
                <a:cs typeface="Arial"/>
                <a:sym typeface="Arial"/>
              </a:defRPr>
            </a:lvl2pPr>
            <a:lvl3pPr marL="1371600" marR="0" lvl="2" indent="-381000" algn="l" rtl="0">
              <a:spcBef>
                <a:spcPts val="480"/>
              </a:spcBef>
              <a:spcAft>
                <a:spcPts val="0"/>
              </a:spcAft>
              <a:buClr>
                <a:srgbClr val="002855"/>
              </a:buClr>
              <a:buSzPts val="2400"/>
              <a:buFont typeface="Arial"/>
              <a:buChar char="•"/>
              <a:defRPr sz="2400" b="0" i="0" u="none" strike="noStrike" cap="none">
                <a:solidFill>
                  <a:srgbClr val="002855"/>
                </a:solidFill>
                <a:latin typeface="Arial"/>
                <a:ea typeface="Arial"/>
                <a:cs typeface="Arial"/>
                <a:sym typeface="Arial"/>
              </a:defRPr>
            </a:lvl3pPr>
            <a:lvl4pPr marL="1828800" marR="0" lvl="3" indent="-355600" algn="l" rtl="0">
              <a:spcBef>
                <a:spcPts val="400"/>
              </a:spcBef>
              <a:spcAft>
                <a:spcPts val="0"/>
              </a:spcAft>
              <a:buClr>
                <a:srgbClr val="002855"/>
              </a:buClr>
              <a:buSzPts val="2000"/>
              <a:buFont typeface="Arial"/>
              <a:buChar char="–"/>
              <a:defRPr sz="2000" b="0" i="0" u="none" strike="noStrike" cap="none">
                <a:solidFill>
                  <a:srgbClr val="002855"/>
                </a:solidFill>
                <a:latin typeface="Arial"/>
                <a:ea typeface="Arial"/>
                <a:cs typeface="Arial"/>
                <a:sym typeface="Arial"/>
              </a:defRPr>
            </a:lvl4pPr>
            <a:lvl5pPr marL="2286000" marR="0" lvl="4" indent="-355600" algn="l" rtl="0">
              <a:spcBef>
                <a:spcPts val="400"/>
              </a:spcBef>
              <a:spcAft>
                <a:spcPts val="0"/>
              </a:spcAft>
              <a:buClr>
                <a:srgbClr val="002855"/>
              </a:buClr>
              <a:buSzPts val="2000"/>
              <a:buFont typeface="Arial"/>
              <a:buChar char="»"/>
              <a:defRPr sz="2000" b="0" i="0" u="none" strike="noStrike" cap="none">
                <a:solidFill>
                  <a:srgbClr val="002855"/>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0" name="Google Shape;130;p18"/>
          <p:cNvSpPr txBox="1">
            <a:spLocks noGrp="1"/>
          </p:cNvSpPr>
          <p:nvPr>
            <p:ph type="dt" idx="10"/>
          </p:nvPr>
        </p:nvSpPr>
        <p:spPr>
          <a:xfrm>
            <a:off x="609600" y="6356350"/>
            <a:ext cx="28431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9pPr>
          </a:lstStyle>
          <a:p>
            <a:endParaRPr/>
          </a:p>
        </p:txBody>
      </p:sp>
      <p:sp>
        <p:nvSpPr>
          <p:cNvPr id="131" name="Google Shape;131;p18"/>
          <p:cNvSpPr txBox="1">
            <a:spLocks noGrp="1"/>
          </p:cNvSpPr>
          <p:nvPr>
            <p:ph type="ftr" idx="11"/>
          </p:nvPr>
        </p:nvSpPr>
        <p:spPr>
          <a:xfrm>
            <a:off x="4164013" y="6356350"/>
            <a:ext cx="38607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9pPr>
          </a:lstStyle>
          <a:p>
            <a:endParaRPr/>
          </a:p>
        </p:txBody>
      </p:sp>
      <p:sp>
        <p:nvSpPr>
          <p:cNvPr id="132" name="Google Shape;132;p18"/>
          <p:cNvSpPr txBox="1">
            <a:spLocks noGrp="1"/>
          </p:cNvSpPr>
          <p:nvPr>
            <p:ph type="sldNum" idx="12"/>
          </p:nvPr>
        </p:nvSpPr>
        <p:spPr>
          <a:xfrm>
            <a:off x="8736013" y="6356350"/>
            <a:ext cx="28431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33" name="Google Shape;133;p18"/>
          <p:cNvPicPr preferRelativeResize="0"/>
          <p:nvPr/>
        </p:nvPicPr>
        <p:blipFill rotWithShape="1">
          <a:blip r:embed="rId16">
            <a:alphaModFix/>
          </a:blip>
          <a:srcRect t="48514"/>
          <a:stretch/>
        </p:blipFill>
        <p:spPr>
          <a:xfrm>
            <a:off x="10209212" y="5943600"/>
            <a:ext cx="1680897" cy="771612"/>
          </a:xfrm>
          <a:prstGeom prst="rect">
            <a:avLst/>
          </a:prstGeom>
          <a:noFill/>
          <a:ln>
            <a:noFill/>
          </a:ln>
        </p:spPr>
      </p:pic>
      <p:sp>
        <p:nvSpPr>
          <p:cNvPr id="134" name="Google Shape;134;p18"/>
          <p:cNvSpPr/>
          <p:nvPr/>
        </p:nvSpPr>
        <p:spPr>
          <a:xfrm>
            <a:off x="-8225" y="-6275"/>
            <a:ext cx="12247500" cy="1028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300">
              <a:solidFill>
                <a:schemeClr val="lt1"/>
              </a:solidFill>
              <a:latin typeface="Calibri"/>
              <a:ea typeface="Calibri"/>
              <a:cs typeface="Calibri"/>
              <a:sym typeface="Calibri"/>
            </a:endParaRPr>
          </a:p>
        </p:txBody>
      </p:sp>
      <p:sp>
        <p:nvSpPr>
          <p:cNvPr id="135" name="Google Shape;135;p18"/>
          <p:cNvSpPr txBox="1">
            <a:spLocks noGrp="1"/>
          </p:cNvSpPr>
          <p:nvPr>
            <p:ph type="title"/>
          </p:nvPr>
        </p:nvSpPr>
        <p:spPr>
          <a:xfrm>
            <a:off x="609625" y="85397"/>
            <a:ext cx="10969500" cy="8736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rgbClr val="FFFFFF"/>
              </a:buClr>
              <a:buSzPts val="4400"/>
              <a:buFont typeface="Arial"/>
              <a:buNone/>
              <a:defRPr sz="4400" b="0" i="0" u="none" strike="noStrike" cap="none">
                <a:solidFill>
                  <a:srgbClr val="FFFFFF"/>
                </a:solidFill>
                <a:latin typeface="Arial"/>
                <a:ea typeface="Arial"/>
                <a:cs typeface="Arial"/>
                <a:sym typeface="Arial"/>
              </a:defRPr>
            </a:lvl1pPr>
            <a:lvl2pPr lvl="1" rtl="0">
              <a:spcBef>
                <a:spcPts val="0"/>
              </a:spcBef>
              <a:spcAft>
                <a:spcPts val="0"/>
              </a:spcAft>
              <a:buClr>
                <a:srgbClr val="FFFFFF"/>
              </a:buClr>
              <a:buSzPts val="1400"/>
              <a:buNone/>
              <a:defRPr sz="1800">
                <a:solidFill>
                  <a:srgbClr val="FFFFFF"/>
                </a:solidFill>
              </a:defRPr>
            </a:lvl2pPr>
            <a:lvl3pPr lvl="2" rtl="0">
              <a:spcBef>
                <a:spcPts val="0"/>
              </a:spcBef>
              <a:spcAft>
                <a:spcPts val="0"/>
              </a:spcAft>
              <a:buClr>
                <a:srgbClr val="FFFFFF"/>
              </a:buClr>
              <a:buSzPts val="1400"/>
              <a:buNone/>
              <a:defRPr sz="1800">
                <a:solidFill>
                  <a:srgbClr val="FFFFFF"/>
                </a:solidFill>
              </a:defRPr>
            </a:lvl3pPr>
            <a:lvl4pPr lvl="3" rtl="0">
              <a:spcBef>
                <a:spcPts val="0"/>
              </a:spcBef>
              <a:spcAft>
                <a:spcPts val="0"/>
              </a:spcAft>
              <a:buClr>
                <a:srgbClr val="FFFFFF"/>
              </a:buClr>
              <a:buSzPts val="1400"/>
              <a:buNone/>
              <a:defRPr sz="1800">
                <a:solidFill>
                  <a:srgbClr val="FFFFFF"/>
                </a:solidFill>
              </a:defRPr>
            </a:lvl4pPr>
            <a:lvl5pPr lvl="4" rtl="0">
              <a:spcBef>
                <a:spcPts val="0"/>
              </a:spcBef>
              <a:spcAft>
                <a:spcPts val="0"/>
              </a:spcAft>
              <a:buClr>
                <a:srgbClr val="FFFFFF"/>
              </a:buClr>
              <a:buSzPts val="1400"/>
              <a:buNone/>
              <a:defRPr sz="1800">
                <a:solidFill>
                  <a:srgbClr val="FFFFFF"/>
                </a:solidFill>
              </a:defRPr>
            </a:lvl5pPr>
            <a:lvl6pPr lvl="5" rtl="0">
              <a:spcBef>
                <a:spcPts val="0"/>
              </a:spcBef>
              <a:spcAft>
                <a:spcPts val="0"/>
              </a:spcAft>
              <a:buClr>
                <a:srgbClr val="FFFFFF"/>
              </a:buClr>
              <a:buSzPts val="1400"/>
              <a:buNone/>
              <a:defRPr sz="1800">
                <a:solidFill>
                  <a:srgbClr val="FFFFFF"/>
                </a:solidFill>
              </a:defRPr>
            </a:lvl6pPr>
            <a:lvl7pPr lvl="6" rtl="0">
              <a:spcBef>
                <a:spcPts val="0"/>
              </a:spcBef>
              <a:spcAft>
                <a:spcPts val="0"/>
              </a:spcAft>
              <a:buClr>
                <a:srgbClr val="FFFFFF"/>
              </a:buClr>
              <a:buSzPts val="1400"/>
              <a:buNone/>
              <a:defRPr sz="1800">
                <a:solidFill>
                  <a:srgbClr val="FFFFFF"/>
                </a:solidFill>
              </a:defRPr>
            </a:lvl7pPr>
            <a:lvl8pPr lvl="7" rtl="0">
              <a:spcBef>
                <a:spcPts val="0"/>
              </a:spcBef>
              <a:spcAft>
                <a:spcPts val="0"/>
              </a:spcAft>
              <a:buClr>
                <a:srgbClr val="FFFFFF"/>
              </a:buClr>
              <a:buSzPts val="1400"/>
              <a:buNone/>
              <a:defRPr sz="1800">
                <a:solidFill>
                  <a:srgbClr val="FFFFFF"/>
                </a:solidFill>
              </a:defRPr>
            </a:lvl8pPr>
            <a:lvl9pPr lvl="8" rtl="0">
              <a:spcBef>
                <a:spcPts val="0"/>
              </a:spcBef>
              <a:spcAft>
                <a:spcPts val="0"/>
              </a:spcAft>
              <a:buClr>
                <a:srgbClr val="FFFFFF"/>
              </a:buClr>
              <a:buSzPts val="1400"/>
              <a:buNone/>
              <a:defRPr sz="1800">
                <a:solidFill>
                  <a:srgbClr val="FFFFFF"/>
                </a:solidFill>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hyperlink" Target="https://datalab.ucdavis.edu/"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29.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17.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33"/>
          <p:cNvPicPr preferRelativeResize="0"/>
          <p:nvPr/>
        </p:nvPicPr>
        <p:blipFill rotWithShape="1">
          <a:blip r:embed="rId3">
            <a:alphaModFix/>
          </a:blip>
          <a:srcRect/>
          <a:stretch/>
        </p:blipFill>
        <p:spPr>
          <a:xfrm>
            <a:off x="223264" y="178906"/>
            <a:ext cx="4774403" cy="1421294"/>
          </a:xfrm>
          <a:prstGeom prst="rect">
            <a:avLst/>
          </a:prstGeom>
          <a:noFill/>
          <a:ln>
            <a:noFill/>
          </a:ln>
        </p:spPr>
      </p:pic>
      <p:sp>
        <p:nvSpPr>
          <p:cNvPr id="272" name="Google Shape;272;p33"/>
          <p:cNvSpPr txBox="1"/>
          <p:nvPr/>
        </p:nvSpPr>
        <p:spPr>
          <a:xfrm>
            <a:off x="1247111" y="2567100"/>
            <a:ext cx="8692500" cy="14772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3400" b="1" i="0" u="none" strike="noStrike" cap="none" dirty="0">
                <a:solidFill>
                  <a:schemeClr val="dk2"/>
                </a:solidFill>
              </a:rPr>
              <a:t>Introduction to Databases </a:t>
            </a:r>
          </a:p>
          <a:p>
            <a:pPr marL="0" marR="0" lvl="0" indent="0" algn="ctr" rtl="0">
              <a:lnSpc>
                <a:spcPct val="100000"/>
              </a:lnSpc>
              <a:spcBef>
                <a:spcPts val="0"/>
              </a:spcBef>
              <a:spcAft>
                <a:spcPts val="0"/>
              </a:spcAft>
              <a:buClr>
                <a:srgbClr val="000000"/>
              </a:buClr>
              <a:buSzPts val="2800"/>
              <a:buFont typeface="Arial"/>
              <a:buNone/>
            </a:pPr>
            <a:r>
              <a:rPr lang="en-US" sz="3400" b="1" i="0" u="none" strike="noStrike" cap="none" dirty="0">
                <a:solidFill>
                  <a:schemeClr val="dk2"/>
                </a:solidFill>
              </a:rPr>
              <a:t>and Data Storage Technologies</a:t>
            </a:r>
            <a:endParaRPr sz="3400" i="1" u="none" strike="noStrike" cap="none" dirty="0">
              <a:solidFill>
                <a:schemeClr val="dk2"/>
              </a:solidFill>
            </a:endParaRPr>
          </a:p>
          <a:p>
            <a:pPr marL="0" marR="0" lvl="0" indent="0" algn="l" rtl="0">
              <a:lnSpc>
                <a:spcPct val="100000"/>
              </a:lnSpc>
              <a:spcBef>
                <a:spcPts val="0"/>
              </a:spcBef>
              <a:spcAft>
                <a:spcPts val="0"/>
              </a:spcAft>
              <a:buClr>
                <a:srgbClr val="000000"/>
              </a:buClr>
              <a:buSzPts val="1600"/>
              <a:buFont typeface="Arial"/>
              <a:buNone/>
            </a:pPr>
            <a:endParaRPr sz="2200" i="0" u="none" strike="noStrike" cap="none" dirty="0">
              <a:solidFill>
                <a:schemeClr val="dk2"/>
              </a:solidFill>
            </a:endParaRPr>
          </a:p>
        </p:txBody>
      </p:sp>
      <p:sp>
        <p:nvSpPr>
          <p:cNvPr id="273" name="Google Shape;273;p33"/>
          <p:cNvSpPr txBox="1"/>
          <p:nvPr/>
        </p:nvSpPr>
        <p:spPr>
          <a:xfrm>
            <a:off x="1247105" y="3658424"/>
            <a:ext cx="8492400" cy="1616100"/>
          </a:xfrm>
          <a:prstGeom prst="rect">
            <a:avLst/>
          </a:prstGeom>
          <a:noFill/>
          <a:ln>
            <a:noFill/>
          </a:ln>
        </p:spPr>
        <p:txBody>
          <a:bodyPr spcFirstLastPara="1" wrap="square" lIns="91425" tIns="45700" rIns="91425" bIns="45700" anchor="t" anchorCtr="0">
            <a:normAutofit lnSpcReduction="10000"/>
          </a:bodyPr>
          <a:lstStyle/>
          <a:p>
            <a:pPr marL="0" marR="0" lvl="0" indent="0" algn="ctr" rtl="0">
              <a:lnSpc>
                <a:spcPct val="100000"/>
              </a:lnSpc>
              <a:spcBef>
                <a:spcPts val="0"/>
              </a:spcBef>
              <a:spcAft>
                <a:spcPts val="0"/>
              </a:spcAft>
              <a:buClr>
                <a:srgbClr val="002855"/>
              </a:buClr>
              <a:buSzPts val="1960"/>
              <a:buFont typeface="Arial"/>
              <a:buNone/>
            </a:pPr>
            <a:r>
              <a:rPr lang="en-US" sz="2260" i="0" u="none" strike="noStrike" cap="none" dirty="0">
                <a:solidFill>
                  <a:srgbClr val="002855"/>
                </a:solidFill>
              </a:rPr>
              <a:t>April 7, 2021</a:t>
            </a:r>
            <a:endParaRPr sz="1700" i="0" u="none" strike="noStrike" cap="none" dirty="0">
              <a:solidFill>
                <a:srgbClr val="000000"/>
              </a:solidFill>
            </a:endParaRPr>
          </a:p>
          <a:p>
            <a:pPr marL="0" marR="0" lvl="0" indent="0" algn="ctr" rtl="0">
              <a:lnSpc>
                <a:spcPct val="100000"/>
              </a:lnSpc>
              <a:spcBef>
                <a:spcPts val="392"/>
              </a:spcBef>
              <a:spcAft>
                <a:spcPts val="0"/>
              </a:spcAft>
              <a:buClr>
                <a:srgbClr val="002855"/>
              </a:buClr>
              <a:buSzPts val="1960"/>
              <a:buFont typeface="Arial"/>
              <a:buNone/>
            </a:pPr>
            <a:endParaRPr sz="2260" i="0" u="none" strike="noStrike" cap="none" dirty="0">
              <a:solidFill>
                <a:srgbClr val="002855"/>
              </a:solidFill>
            </a:endParaRPr>
          </a:p>
          <a:p>
            <a:pPr marL="0" marR="0" lvl="0" indent="0" algn="ctr" rtl="0">
              <a:lnSpc>
                <a:spcPct val="100000"/>
              </a:lnSpc>
              <a:spcBef>
                <a:spcPts val="392"/>
              </a:spcBef>
              <a:spcAft>
                <a:spcPts val="0"/>
              </a:spcAft>
              <a:buClr>
                <a:srgbClr val="002855"/>
              </a:buClr>
              <a:buSzPts val="1960"/>
              <a:buFont typeface="Arial"/>
              <a:buNone/>
            </a:pPr>
            <a:r>
              <a:rPr lang="en-US" sz="2260" i="0" u="none" strike="noStrike" cap="none" dirty="0">
                <a:solidFill>
                  <a:srgbClr val="002855"/>
                </a:solidFill>
              </a:rPr>
              <a:t>Dr. Carl Stahmer</a:t>
            </a:r>
          </a:p>
          <a:p>
            <a:pPr marL="0" marR="0" lvl="0" indent="0" algn="ctr" rtl="0">
              <a:lnSpc>
                <a:spcPct val="100000"/>
              </a:lnSpc>
              <a:spcBef>
                <a:spcPts val="392"/>
              </a:spcBef>
              <a:spcAft>
                <a:spcPts val="0"/>
              </a:spcAft>
              <a:buClr>
                <a:srgbClr val="002855"/>
              </a:buClr>
              <a:buSzPts val="1960"/>
              <a:buFont typeface="Arial"/>
              <a:buNone/>
            </a:pPr>
            <a:r>
              <a:rPr lang="en-US" sz="2260" dirty="0">
                <a:solidFill>
                  <a:srgbClr val="002855"/>
                </a:solidFill>
              </a:rPr>
              <a:t>Executive Director, UC Davis DataLab</a:t>
            </a:r>
            <a:endParaRPr sz="1700" i="0" u="none" strike="noStrike" cap="none" dirty="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2"/>
          <p:cNvSpPr/>
          <p:nvPr/>
        </p:nvSpPr>
        <p:spPr>
          <a:xfrm>
            <a:off x="2381675" y="5101500"/>
            <a:ext cx="3746400" cy="14904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2"/>
          <p:cNvSpPr/>
          <p:nvPr/>
        </p:nvSpPr>
        <p:spPr>
          <a:xfrm>
            <a:off x="5097875" y="2706650"/>
            <a:ext cx="2273700" cy="14904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2"/>
          <p:cNvSpPr/>
          <p:nvPr/>
        </p:nvSpPr>
        <p:spPr>
          <a:xfrm>
            <a:off x="867875" y="2706650"/>
            <a:ext cx="2273700" cy="14904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2"/>
          <p:cNvSpPr txBox="1">
            <a:spLocks noGrp="1"/>
          </p:cNvSpPr>
          <p:nvPr>
            <p:ph type="title"/>
          </p:nvPr>
        </p:nvSpPr>
        <p:spPr>
          <a:xfrm>
            <a:off x="533875" y="135872"/>
            <a:ext cx="10969500" cy="8610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002855"/>
              </a:buClr>
              <a:buSzPct val="100000"/>
              <a:buFont typeface="Arial"/>
              <a:buNone/>
            </a:pPr>
            <a:r>
              <a:rPr lang="en-US"/>
              <a:t>Experiential Learning Needs and Opportunities </a:t>
            </a:r>
            <a:endParaRPr/>
          </a:p>
        </p:txBody>
      </p:sp>
      <p:sp>
        <p:nvSpPr>
          <p:cNvPr id="374" name="Google Shape;374;p42"/>
          <p:cNvSpPr txBox="1">
            <a:spLocks noGrp="1"/>
          </p:cNvSpPr>
          <p:nvPr>
            <p:ph type="body" idx="1"/>
          </p:nvPr>
        </p:nvSpPr>
        <p:spPr>
          <a:xfrm>
            <a:off x="405925" y="1179300"/>
            <a:ext cx="11225400" cy="1262100"/>
          </a:xfrm>
          <a:prstGeom prst="rect">
            <a:avLst/>
          </a:prstGeom>
          <a:noFill/>
          <a:ln>
            <a:noFill/>
          </a:ln>
        </p:spPr>
        <p:txBody>
          <a:bodyPr spcFirstLastPara="1" wrap="square" lIns="91425" tIns="45700" rIns="91425" bIns="45700" anchor="t" anchorCtr="0">
            <a:normAutofit/>
          </a:bodyPr>
          <a:lstStyle/>
          <a:p>
            <a:pPr marL="0" marR="0" lvl="0" indent="0" algn="ctr" rtl="0">
              <a:lnSpc>
                <a:spcPct val="115000"/>
              </a:lnSpc>
              <a:spcBef>
                <a:spcPts val="518"/>
              </a:spcBef>
              <a:spcAft>
                <a:spcPts val="0"/>
              </a:spcAft>
              <a:buNone/>
            </a:pPr>
            <a:r>
              <a:rPr lang="en-US" sz="3000"/>
              <a:t>Bringing together untapped resources to increase </a:t>
            </a:r>
            <a:br>
              <a:rPr lang="en-US" sz="3000"/>
            </a:br>
            <a:r>
              <a:rPr lang="en-US" sz="3000"/>
              <a:t>data science training opportunities and research partnerships</a:t>
            </a:r>
            <a:endParaRPr sz="3000"/>
          </a:p>
        </p:txBody>
      </p:sp>
      <p:sp>
        <p:nvSpPr>
          <p:cNvPr id="375" name="Google Shape;375;p42"/>
          <p:cNvSpPr txBox="1"/>
          <p:nvPr/>
        </p:nvSpPr>
        <p:spPr>
          <a:xfrm>
            <a:off x="8309075" y="2677200"/>
            <a:ext cx="3367200" cy="861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2200" b="1">
                <a:solidFill>
                  <a:schemeClr val="accent1"/>
                </a:solidFill>
              </a:rPr>
              <a:t>A Growing Need Across the University</a:t>
            </a:r>
            <a:endParaRPr b="1">
              <a:solidFill>
                <a:schemeClr val="accent1"/>
              </a:solidFill>
            </a:endParaRPr>
          </a:p>
        </p:txBody>
      </p:sp>
      <p:sp>
        <p:nvSpPr>
          <p:cNvPr id="376" name="Google Shape;376;p42"/>
          <p:cNvSpPr txBox="1"/>
          <p:nvPr/>
        </p:nvSpPr>
        <p:spPr>
          <a:xfrm>
            <a:off x="1113450" y="2867000"/>
            <a:ext cx="18678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rgbClr val="FFFFFF"/>
                </a:solidFill>
              </a:rPr>
              <a:t>Students</a:t>
            </a:r>
            <a:endParaRPr sz="2200">
              <a:solidFill>
                <a:srgbClr val="FFFFFF"/>
              </a:solidFill>
            </a:endParaRPr>
          </a:p>
          <a:p>
            <a:pPr marL="0" lvl="0" indent="0" algn="l" rtl="0">
              <a:spcBef>
                <a:spcPts val="0"/>
              </a:spcBef>
              <a:spcAft>
                <a:spcPts val="0"/>
              </a:spcAft>
              <a:buNone/>
            </a:pPr>
            <a:r>
              <a:rPr lang="en-US">
                <a:solidFill>
                  <a:srgbClr val="FFFFFF"/>
                </a:solidFill>
              </a:rPr>
              <a:t>hands-on applied experience</a:t>
            </a:r>
            <a:endParaRPr>
              <a:solidFill>
                <a:srgbClr val="FFFFFF"/>
              </a:solidFill>
            </a:endParaRPr>
          </a:p>
          <a:p>
            <a:pPr marL="0" lvl="0" indent="0" algn="l" rtl="0">
              <a:spcBef>
                <a:spcPts val="0"/>
              </a:spcBef>
              <a:spcAft>
                <a:spcPts val="0"/>
              </a:spcAft>
              <a:buNone/>
            </a:pPr>
            <a:r>
              <a:rPr lang="en-US">
                <a:solidFill>
                  <a:srgbClr val="FFFFFF"/>
                </a:solidFill>
              </a:rPr>
              <a:t>career-skills training</a:t>
            </a:r>
            <a:endParaRPr>
              <a:solidFill>
                <a:srgbClr val="FFFFFF"/>
              </a:solidFill>
            </a:endParaRPr>
          </a:p>
        </p:txBody>
      </p:sp>
      <p:sp>
        <p:nvSpPr>
          <p:cNvPr id="377" name="Google Shape;377;p42"/>
          <p:cNvSpPr txBox="1"/>
          <p:nvPr/>
        </p:nvSpPr>
        <p:spPr>
          <a:xfrm>
            <a:off x="5272625" y="2867000"/>
            <a:ext cx="1924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rgbClr val="FFFFFF"/>
                </a:solidFill>
              </a:rPr>
              <a:t>Instructors</a:t>
            </a:r>
            <a:endParaRPr sz="2200">
              <a:solidFill>
                <a:srgbClr val="FFFFFF"/>
              </a:solidFill>
            </a:endParaRPr>
          </a:p>
          <a:p>
            <a:pPr marL="0" lvl="0" indent="0" algn="l" rtl="0">
              <a:spcBef>
                <a:spcPts val="0"/>
              </a:spcBef>
              <a:spcAft>
                <a:spcPts val="0"/>
              </a:spcAft>
              <a:buNone/>
            </a:pPr>
            <a:r>
              <a:rPr lang="en-US">
                <a:solidFill>
                  <a:srgbClr val="FFFFFF"/>
                </a:solidFill>
              </a:rPr>
              <a:t>identify, vett, connect with suitable projects and partners</a:t>
            </a:r>
            <a:endParaRPr>
              <a:solidFill>
                <a:srgbClr val="FFFFFF"/>
              </a:solidFill>
            </a:endParaRPr>
          </a:p>
        </p:txBody>
      </p:sp>
      <p:sp>
        <p:nvSpPr>
          <p:cNvPr id="378" name="Google Shape;378;p42"/>
          <p:cNvSpPr txBox="1"/>
          <p:nvPr/>
        </p:nvSpPr>
        <p:spPr>
          <a:xfrm>
            <a:off x="8203175" y="3581400"/>
            <a:ext cx="35790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accent1"/>
                </a:solidFill>
              </a:rPr>
              <a:t>Capstone/Project Courses</a:t>
            </a:r>
            <a:endParaRPr>
              <a:solidFill>
                <a:schemeClr val="accent1"/>
              </a:solidFill>
            </a:endParaRPr>
          </a:p>
          <a:p>
            <a:pPr marL="0" lvl="0" indent="0" algn="l" rtl="0">
              <a:spcBef>
                <a:spcPts val="0"/>
              </a:spcBef>
              <a:spcAft>
                <a:spcPts val="0"/>
              </a:spcAft>
              <a:buNone/>
            </a:pPr>
            <a:r>
              <a:rPr lang="en-US">
                <a:solidFill>
                  <a:schemeClr val="accent1"/>
                </a:solidFill>
              </a:rPr>
              <a:t>STA 160, 194; ECS 189, 193; STS 195; MAT 194; HNR 195; and more...</a:t>
            </a:r>
            <a:endParaRPr>
              <a:solidFill>
                <a:schemeClr val="accent1"/>
              </a:solidFill>
            </a:endParaRPr>
          </a:p>
        </p:txBody>
      </p:sp>
      <p:sp>
        <p:nvSpPr>
          <p:cNvPr id="379" name="Google Shape;379;p42"/>
          <p:cNvSpPr txBox="1"/>
          <p:nvPr/>
        </p:nvSpPr>
        <p:spPr>
          <a:xfrm>
            <a:off x="8203175" y="4664600"/>
            <a:ext cx="3222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accent1"/>
                </a:solidFill>
              </a:rPr>
              <a:t>Consulting Courses</a:t>
            </a:r>
            <a:endParaRPr>
              <a:solidFill>
                <a:schemeClr val="accent1"/>
              </a:solidFill>
            </a:endParaRPr>
          </a:p>
          <a:p>
            <a:pPr marL="0" lvl="0" indent="0" algn="l" rtl="0">
              <a:spcBef>
                <a:spcPts val="0"/>
              </a:spcBef>
              <a:spcAft>
                <a:spcPts val="0"/>
              </a:spcAft>
              <a:buNone/>
            </a:pPr>
            <a:r>
              <a:rPr lang="en-US">
                <a:solidFill>
                  <a:schemeClr val="accent1"/>
                </a:solidFill>
              </a:rPr>
              <a:t>STA 260; etc.</a:t>
            </a:r>
            <a:endParaRPr>
              <a:solidFill>
                <a:schemeClr val="accent1"/>
              </a:solidFill>
            </a:endParaRPr>
          </a:p>
        </p:txBody>
      </p:sp>
      <p:sp>
        <p:nvSpPr>
          <p:cNvPr id="380" name="Google Shape;380;p42"/>
          <p:cNvSpPr txBox="1"/>
          <p:nvPr/>
        </p:nvSpPr>
        <p:spPr>
          <a:xfrm>
            <a:off x="2762675" y="5291400"/>
            <a:ext cx="29043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rgbClr val="FFFFFF"/>
                </a:solidFill>
              </a:rPr>
              <a:t>Domain Researchers</a:t>
            </a:r>
            <a:endParaRPr sz="2200">
              <a:solidFill>
                <a:srgbClr val="FFFFFF"/>
              </a:solidFill>
            </a:endParaRPr>
          </a:p>
          <a:p>
            <a:pPr marL="0" lvl="0" indent="0" algn="l" rtl="0">
              <a:spcBef>
                <a:spcPts val="0"/>
              </a:spcBef>
              <a:spcAft>
                <a:spcPts val="0"/>
              </a:spcAft>
              <a:buNone/>
            </a:pPr>
            <a:r>
              <a:rPr lang="en-US">
                <a:solidFill>
                  <a:srgbClr val="FFFFFF"/>
                </a:solidFill>
              </a:rPr>
              <a:t>identify and pilot methods, approaches, etc. for data-driven research problems</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381" name="Google Shape;381;p42"/>
          <p:cNvSpPr txBox="1"/>
          <p:nvPr/>
        </p:nvSpPr>
        <p:spPr>
          <a:xfrm>
            <a:off x="3242825" y="3716100"/>
            <a:ext cx="1753800" cy="1385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chemeClr val="dk2"/>
                </a:solidFill>
              </a:rPr>
              <a:t>DataLab</a:t>
            </a:r>
            <a:endParaRPr sz="2200">
              <a:solidFill>
                <a:schemeClr val="dk2"/>
              </a:solidFill>
            </a:endParaRPr>
          </a:p>
          <a:p>
            <a:pPr marL="0" lvl="0" indent="0" algn="ctr" rtl="0">
              <a:spcBef>
                <a:spcPts val="0"/>
              </a:spcBef>
              <a:spcAft>
                <a:spcPts val="0"/>
              </a:spcAft>
              <a:buNone/>
            </a:pPr>
            <a:r>
              <a:rPr lang="en-US">
                <a:solidFill>
                  <a:schemeClr val="dk2"/>
                </a:solidFill>
              </a:rPr>
              <a:t>“enable data-driven research and hands-on training”</a:t>
            </a:r>
            <a:endParaRPr>
              <a:solidFill>
                <a:schemeClr val="dk2"/>
              </a:solidFill>
            </a:endParaRPr>
          </a:p>
          <a:p>
            <a:pPr marL="0" lvl="0" indent="0" algn="ctr" rtl="0">
              <a:spcBef>
                <a:spcPts val="0"/>
              </a:spcBef>
              <a:spcAft>
                <a:spcPts val="0"/>
              </a:spcAft>
              <a:buNone/>
            </a:pPr>
            <a:endParaRPr>
              <a:solidFill>
                <a:schemeClr val="dk2"/>
              </a:solidFill>
            </a:endParaRPr>
          </a:p>
        </p:txBody>
      </p:sp>
      <p:cxnSp>
        <p:nvCxnSpPr>
          <p:cNvPr id="382" name="Google Shape;382;p42"/>
          <p:cNvCxnSpPr>
            <a:stCxn id="381" idx="2"/>
            <a:endCxn id="371" idx="2"/>
          </p:cNvCxnSpPr>
          <p:nvPr/>
        </p:nvCxnSpPr>
        <p:spPr>
          <a:xfrm rot="10800000" flipH="1">
            <a:off x="4119725" y="4197000"/>
            <a:ext cx="2115000" cy="904500"/>
          </a:xfrm>
          <a:prstGeom prst="straightConnector1">
            <a:avLst/>
          </a:prstGeom>
          <a:noFill/>
          <a:ln w="9525" cap="flat" cmpd="sng">
            <a:solidFill>
              <a:schemeClr val="dk2"/>
            </a:solidFill>
            <a:prstDash val="solid"/>
            <a:round/>
            <a:headEnd type="none" w="med" len="med"/>
            <a:tailEnd type="triangle" w="med" len="med"/>
          </a:ln>
        </p:spPr>
      </p:cxnSp>
      <p:cxnSp>
        <p:nvCxnSpPr>
          <p:cNvPr id="383" name="Google Shape;383;p42"/>
          <p:cNvCxnSpPr>
            <a:stCxn id="371" idx="1"/>
            <a:endCxn id="372" idx="3"/>
          </p:cNvCxnSpPr>
          <p:nvPr/>
        </p:nvCxnSpPr>
        <p:spPr>
          <a:xfrm rot="10800000">
            <a:off x="3141575" y="3451850"/>
            <a:ext cx="19563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3"/>
          <p:cNvSpPr/>
          <p:nvPr/>
        </p:nvSpPr>
        <p:spPr>
          <a:xfrm>
            <a:off x="2381675" y="5101500"/>
            <a:ext cx="3746400" cy="14904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3"/>
          <p:cNvSpPr/>
          <p:nvPr/>
        </p:nvSpPr>
        <p:spPr>
          <a:xfrm>
            <a:off x="5097875" y="2706650"/>
            <a:ext cx="2273700" cy="14904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3"/>
          <p:cNvSpPr/>
          <p:nvPr/>
        </p:nvSpPr>
        <p:spPr>
          <a:xfrm>
            <a:off x="867875" y="2706650"/>
            <a:ext cx="2273700" cy="14904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3"/>
          <p:cNvSpPr txBox="1">
            <a:spLocks noGrp="1"/>
          </p:cNvSpPr>
          <p:nvPr>
            <p:ph type="title"/>
          </p:nvPr>
        </p:nvSpPr>
        <p:spPr>
          <a:xfrm>
            <a:off x="533875" y="135872"/>
            <a:ext cx="10969500" cy="8610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002855"/>
              </a:buClr>
              <a:buSzPct val="100000"/>
              <a:buFont typeface="Arial"/>
              <a:buNone/>
            </a:pPr>
            <a:r>
              <a:rPr lang="en-US"/>
              <a:t>Experiential Learning Needs and Opportunities </a:t>
            </a:r>
            <a:endParaRPr/>
          </a:p>
        </p:txBody>
      </p:sp>
      <p:sp>
        <p:nvSpPr>
          <p:cNvPr id="393" name="Google Shape;393;p43"/>
          <p:cNvSpPr txBox="1">
            <a:spLocks noGrp="1"/>
          </p:cNvSpPr>
          <p:nvPr>
            <p:ph type="body" idx="1"/>
          </p:nvPr>
        </p:nvSpPr>
        <p:spPr>
          <a:xfrm>
            <a:off x="405925" y="1179300"/>
            <a:ext cx="11225400" cy="1262100"/>
          </a:xfrm>
          <a:prstGeom prst="rect">
            <a:avLst/>
          </a:prstGeom>
          <a:noFill/>
          <a:ln>
            <a:noFill/>
          </a:ln>
        </p:spPr>
        <p:txBody>
          <a:bodyPr spcFirstLastPara="1" wrap="square" lIns="91425" tIns="45700" rIns="91425" bIns="45700" anchor="t" anchorCtr="0">
            <a:normAutofit/>
          </a:bodyPr>
          <a:lstStyle/>
          <a:p>
            <a:pPr marL="0" marR="0" lvl="0" indent="0" algn="ctr" rtl="0">
              <a:lnSpc>
                <a:spcPct val="115000"/>
              </a:lnSpc>
              <a:spcBef>
                <a:spcPts val="518"/>
              </a:spcBef>
              <a:spcAft>
                <a:spcPts val="0"/>
              </a:spcAft>
              <a:buNone/>
            </a:pPr>
            <a:r>
              <a:rPr lang="en-US" sz="3000"/>
              <a:t>Bringing together untapped resources to increase </a:t>
            </a:r>
            <a:br>
              <a:rPr lang="en-US" sz="3000"/>
            </a:br>
            <a:r>
              <a:rPr lang="en-US" sz="3000"/>
              <a:t>data science training opportunities and research partnerships</a:t>
            </a:r>
            <a:endParaRPr sz="3000"/>
          </a:p>
        </p:txBody>
      </p:sp>
      <p:sp>
        <p:nvSpPr>
          <p:cNvPr id="394" name="Google Shape;394;p43"/>
          <p:cNvSpPr txBox="1"/>
          <p:nvPr/>
        </p:nvSpPr>
        <p:spPr>
          <a:xfrm>
            <a:off x="1113450" y="2867000"/>
            <a:ext cx="18678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rgbClr val="FFFFFF"/>
                </a:solidFill>
              </a:rPr>
              <a:t>Students</a:t>
            </a:r>
            <a:endParaRPr sz="2200">
              <a:solidFill>
                <a:srgbClr val="FFFFFF"/>
              </a:solidFill>
            </a:endParaRPr>
          </a:p>
          <a:p>
            <a:pPr marL="0" lvl="0" indent="0" algn="l" rtl="0">
              <a:spcBef>
                <a:spcPts val="0"/>
              </a:spcBef>
              <a:spcAft>
                <a:spcPts val="0"/>
              </a:spcAft>
              <a:buNone/>
            </a:pPr>
            <a:r>
              <a:rPr lang="en-US">
                <a:solidFill>
                  <a:srgbClr val="FFFFFF"/>
                </a:solidFill>
              </a:rPr>
              <a:t>hands-on applied experience</a:t>
            </a:r>
            <a:endParaRPr>
              <a:solidFill>
                <a:srgbClr val="FFFFFF"/>
              </a:solidFill>
            </a:endParaRPr>
          </a:p>
          <a:p>
            <a:pPr marL="0" lvl="0" indent="0" algn="l" rtl="0">
              <a:spcBef>
                <a:spcPts val="0"/>
              </a:spcBef>
              <a:spcAft>
                <a:spcPts val="0"/>
              </a:spcAft>
              <a:buNone/>
            </a:pPr>
            <a:r>
              <a:rPr lang="en-US">
                <a:solidFill>
                  <a:srgbClr val="FFFFFF"/>
                </a:solidFill>
              </a:rPr>
              <a:t>career-skills training</a:t>
            </a:r>
            <a:endParaRPr>
              <a:solidFill>
                <a:srgbClr val="FFFFFF"/>
              </a:solidFill>
            </a:endParaRPr>
          </a:p>
        </p:txBody>
      </p:sp>
      <p:sp>
        <p:nvSpPr>
          <p:cNvPr id="395" name="Google Shape;395;p43"/>
          <p:cNvSpPr txBox="1"/>
          <p:nvPr/>
        </p:nvSpPr>
        <p:spPr>
          <a:xfrm>
            <a:off x="5272625" y="2867000"/>
            <a:ext cx="1924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rgbClr val="FFFFFF"/>
                </a:solidFill>
              </a:rPr>
              <a:t>Instructors</a:t>
            </a:r>
            <a:endParaRPr sz="2200">
              <a:solidFill>
                <a:srgbClr val="FFFFFF"/>
              </a:solidFill>
            </a:endParaRPr>
          </a:p>
          <a:p>
            <a:pPr marL="0" lvl="0" indent="0" algn="l" rtl="0">
              <a:spcBef>
                <a:spcPts val="0"/>
              </a:spcBef>
              <a:spcAft>
                <a:spcPts val="0"/>
              </a:spcAft>
              <a:buNone/>
            </a:pPr>
            <a:r>
              <a:rPr lang="en-US">
                <a:solidFill>
                  <a:srgbClr val="FFFFFF"/>
                </a:solidFill>
              </a:rPr>
              <a:t>identify, vett, connect with suitable projects and partners</a:t>
            </a:r>
            <a:endParaRPr>
              <a:solidFill>
                <a:srgbClr val="FFFFFF"/>
              </a:solidFill>
            </a:endParaRPr>
          </a:p>
        </p:txBody>
      </p:sp>
      <p:sp>
        <p:nvSpPr>
          <p:cNvPr id="396" name="Google Shape;396;p43"/>
          <p:cNvSpPr txBox="1"/>
          <p:nvPr/>
        </p:nvSpPr>
        <p:spPr>
          <a:xfrm>
            <a:off x="2762675" y="5291400"/>
            <a:ext cx="29043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rgbClr val="FFFFFF"/>
                </a:solidFill>
              </a:rPr>
              <a:t>Domain Researchers</a:t>
            </a:r>
            <a:endParaRPr sz="2200">
              <a:solidFill>
                <a:srgbClr val="FFFFFF"/>
              </a:solidFill>
            </a:endParaRPr>
          </a:p>
          <a:p>
            <a:pPr marL="0" lvl="0" indent="0" algn="l" rtl="0">
              <a:spcBef>
                <a:spcPts val="0"/>
              </a:spcBef>
              <a:spcAft>
                <a:spcPts val="0"/>
              </a:spcAft>
              <a:buNone/>
            </a:pPr>
            <a:r>
              <a:rPr lang="en-US">
                <a:solidFill>
                  <a:srgbClr val="FFFFFF"/>
                </a:solidFill>
              </a:rPr>
              <a:t>identify and pilot methods, approaches, etc. for data-driven research problems</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397" name="Google Shape;397;p43"/>
          <p:cNvSpPr txBox="1"/>
          <p:nvPr/>
        </p:nvSpPr>
        <p:spPr>
          <a:xfrm>
            <a:off x="3242825" y="3716100"/>
            <a:ext cx="1753800" cy="1385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chemeClr val="dk2"/>
                </a:solidFill>
              </a:rPr>
              <a:t>DataLab</a:t>
            </a:r>
            <a:endParaRPr sz="2200">
              <a:solidFill>
                <a:schemeClr val="dk2"/>
              </a:solidFill>
            </a:endParaRPr>
          </a:p>
          <a:p>
            <a:pPr marL="0" lvl="0" indent="0" algn="ctr" rtl="0">
              <a:spcBef>
                <a:spcPts val="0"/>
              </a:spcBef>
              <a:spcAft>
                <a:spcPts val="0"/>
              </a:spcAft>
              <a:buNone/>
            </a:pPr>
            <a:r>
              <a:rPr lang="en-US">
                <a:solidFill>
                  <a:schemeClr val="dk2"/>
                </a:solidFill>
              </a:rPr>
              <a:t>“enable data-driven research and hands-on training”</a:t>
            </a:r>
            <a:endParaRPr>
              <a:solidFill>
                <a:schemeClr val="dk2"/>
              </a:solidFill>
            </a:endParaRPr>
          </a:p>
          <a:p>
            <a:pPr marL="0" lvl="0" indent="0" algn="ctr" rtl="0">
              <a:spcBef>
                <a:spcPts val="0"/>
              </a:spcBef>
              <a:spcAft>
                <a:spcPts val="0"/>
              </a:spcAft>
              <a:buNone/>
            </a:pPr>
            <a:endParaRPr>
              <a:solidFill>
                <a:schemeClr val="dk2"/>
              </a:solidFill>
            </a:endParaRPr>
          </a:p>
        </p:txBody>
      </p:sp>
      <p:cxnSp>
        <p:nvCxnSpPr>
          <p:cNvPr id="398" name="Google Shape;398;p43"/>
          <p:cNvCxnSpPr>
            <a:stCxn id="397" idx="2"/>
            <a:endCxn id="390" idx="2"/>
          </p:cNvCxnSpPr>
          <p:nvPr/>
        </p:nvCxnSpPr>
        <p:spPr>
          <a:xfrm rot="10800000" flipH="1">
            <a:off x="4119725" y="4197000"/>
            <a:ext cx="2115000" cy="904500"/>
          </a:xfrm>
          <a:prstGeom prst="straightConnector1">
            <a:avLst/>
          </a:prstGeom>
          <a:noFill/>
          <a:ln w="9525" cap="flat" cmpd="sng">
            <a:solidFill>
              <a:schemeClr val="dk2"/>
            </a:solidFill>
            <a:prstDash val="solid"/>
            <a:round/>
            <a:headEnd type="none" w="med" len="med"/>
            <a:tailEnd type="triangle" w="med" len="med"/>
          </a:ln>
        </p:spPr>
      </p:cxnSp>
      <p:cxnSp>
        <p:nvCxnSpPr>
          <p:cNvPr id="399" name="Google Shape;399;p43"/>
          <p:cNvCxnSpPr>
            <a:stCxn id="390" idx="1"/>
            <a:endCxn id="391" idx="3"/>
          </p:cNvCxnSpPr>
          <p:nvPr/>
        </p:nvCxnSpPr>
        <p:spPr>
          <a:xfrm rot="10800000">
            <a:off x="3141575" y="3451850"/>
            <a:ext cx="1956300" cy="0"/>
          </a:xfrm>
          <a:prstGeom prst="straightConnector1">
            <a:avLst/>
          </a:prstGeom>
          <a:noFill/>
          <a:ln w="9525" cap="flat" cmpd="sng">
            <a:solidFill>
              <a:schemeClr val="dk2"/>
            </a:solidFill>
            <a:prstDash val="solid"/>
            <a:round/>
            <a:headEnd type="none" w="med" len="med"/>
            <a:tailEnd type="triangle" w="med" len="med"/>
          </a:ln>
        </p:spPr>
      </p:cxnSp>
      <p:sp>
        <p:nvSpPr>
          <p:cNvPr id="400" name="Google Shape;400;p43"/>
          <p:cNvSpPr txBox="1"/>
          <p:nvPr/>
        </p:nvSpPr>
        <p:spPr>
          <a:xfrm>
            <a:off x="8027725" y="2677200"/>
            <a:ext cx="41034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chemeClr val="accent1"/>
                </a:solidFill>
              </a:rPr>
              <a:t>Informal Pilot &amp; Matchmaking</a:t>
            </a:r>
            <a:endParaRPr b="1">
              <a:solidFill>
                <a:schemeClr val="accent1"/>
              </a:solidFill>
            </a:endParaRPr>
          </a:p>
        </p:txBody>
      </p:sp>
      <p:sp>
        <p:nvSpPr>
          <p:cNvPr id="401" name="Google Shape;401;p43"/>
          <p:cNvSpPr txBox="1"/>
          <p:nvPr/>
        </p:nvSpPr>
        <p:spPr>
          <a:xfrm>
            <a:off x="8137150" y="3539100"/>
            <a:ext cx="35790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accent1"/>
                </a:solidFill>
              </a:rPr>
              <a:t>ECS 193</a:t>
            </a:r>
            <a:endParaRPr sz="2200">
              <a:solidFill>
                <a:schemeClr val="accent1"/>
              </a:solidFill>
            </a:endParaRPr>
          </a:p>
          <a:p>
            <a:pPr marL="0" lvl="0" indent="0" algn="l" rtl="0">
              <a:spcBef>
                <a:spcPts val="0"/>
              </a:spcBef>
              <a:spcAft>
                <a:spcPts val="0"/>
              </a:spcAft>
              <a:buNone/>
            </a:pPr>
            <a:r>
              <a:rPr lang="en-US" sz="2200">
                <a:solidFill>
                  <a:schemeClr val="accent1"/>
                </a:solidFill>
              </a:rPr>
              <a:t>ECS 189</a:t>
            </a:r>
            <a:endParaRPr sz="2200">
              <a:solidFill>
                <a:schemeClr val="accent1"/>
              </a:solidFill>
            </a:endParaRPr>
          </a:p>
          <a:p>
            <a:pPr marL="0" lvl="0" indent="0" algn="l" rtl="0">
              <a:spcBef>
                <a:spcPts val="0"/>
              </a:spcBef>
              <a:spcAft>
                <a:spcPts val="0"/>
              </a:spcAft>
              <a:buNone/>
            </a:pPr>
            <a:r>
              <a:rPr lang="en-US" sz="2200">
                <a:solidFill>
                  <a:schemeClr val="accent1"/>
                </a:solidFill>
              </a:rPr>
              <a:t>STA 260</a:t>
            </a:r>
            <a:endParaRPr>
              <a:solidFill>
                <a:schemeClr val="accen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4"/>
          <p:cNvSpPr/>
          <p:nvPr/>
        </p:nvSpPr>
        <p:spPr>
          <a:xfrm>
            <a:off x="2381675" y="5101500"/>
            <a:ext cx="3746400" cy="14904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4"/>
          <p:cNvSpPr/>
          <p:nvPr/>
        </p:nvSpPr>
        <p:spPr>
          <a:xfrm>
            <a:off x="5097875" y="2706650"/>
            <a:ext cx="2273700" cy="14904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4"/>
          <p:cNvSpPr/>
          <p:nvPr/>
        </p:nvSpPr>
        <p:spPr>
          <a:xfrm>
            <a:off x="867875" y="2706650"/>
            <a:ext cx="2273700" cy="14904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4"/>
          <p:cNvSpPr txBox="1">
            <a:spLocks noGrp="1"/>
          </p:cNvSpPr>
          <p:nvPr>
            <p:ph type="title"/>
          </p:nvPr>
        </p:nvSpPr>
        <p:spPr>
          <a:xfrm>
            <a:off x="533875" y="135872"/>
            <a:ext cx="10969500" cy="8610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002855"/>
              </a:buClr>
              <a:buSzPct val="100000"/>
              <a:buFont typeface="Arial"/>
              <a:buNone/>
            </a:pPr>
            <a:r>
              <a:rPr lang="en-US"/>
              <a:t>Experiential Learning Needs and Opportunities </a:t>
            </a:r>
            <a:endParaRPr/>
          </a:p>
        </p:txBody>
      </p:sp>
      <p:sp>
        <p:nvSpPr>
          <p:cNvPr id="411" name="Google Shape;411;p44"/>
          <p:cNvSpPr txBox="1">
            <a:spLocks noGrp="1"/>
          </p:cNvSpPr>
          <p:nvPr>
            <p:ph type="body" idx="1"/>
          </p:nvPr>
        </p:nvSpPr>
        <p:spPr>
          <a:xfrm>
            <a:off x="405925" y="1179300"/>
            <a:ext cx="11225400" cy="1262100"/>
          </a:xfrm>
          <a:prstGeom prst="rect">
            <a:avLst/>
          </a:prstGeom>
          <a:noFill/>
          <a:ln>
            <a:noFill/>
          </a:ln>
        </p:spPr>
        <p:txBody>
          <a:bodyPr spcFirstLastPara="1" wrap="square" lIns="91425" tIns="45700" rIns="91425" bIns="45700" anchor="t" anchorCtr="0">
            <a:normAutofit/>
          </a:bodyPr>
          <a:lstStyle/>
          <a:p>
            <a:pPr marL="0" marR="0" lvl="0" indent="0" algn="ctr" rtl="0">
              <a:lnSpc>
                <a:spcPct val="115000"/>
              </a:lnSpc>
              <a:spcBef>
                <a:spcPts val="518"/>
              </a:spcBef>
              <a:spcAft>
                <a:spcPts val="0"/>
              </a:spcAft>
              <a:buNone/>
            </a:pPr>
            <a:r>
              <a:rPr lang="en-US" sz="3000"/>
              <a:t>Bringing together untapped resources to increase </a:t>
            </a:r>
            <a:br>
              <a:rPr lang="en-US" sz="3000"/>
            </a:br>
            <a:r>
              <a:rPr lang="en-US" sz="3000"/>
              <a:t>data science training opportunities and research partnerships</a:t>
            </a:r>
            <a:endParaRPr sz="3000"/>
          </a:p>
        </p:txBody>
      </p:sp>
      <p:sp>
        <p:nvSpPr>
          <p:cNvPr id="412" name="Google Shape;412;p44"/>
          <p:cNvSpPr txBox="1"/>
          <p:nvPr/>
        </p:nvSpPr>
        <p:spPr>
          <a:xfrm>
            <a:off x="1113450" y="2867000"/>
            <a:ext cx="18678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rgbClr val="FFFFFF"/>
                </a:solidFill>
              </a:rPr>
              <a:t>Students</a:t>
            </a:r>
            <a:endParaRPr sz="2200">
              <a:solidFill>
                <a:srgbClr val="FFFFFF"/>
              </a:solidFill>
            </a:endParaRPr>
          </a:p>
          <a:p>
            <a:pPr marL="0" lvl="0" indent="0" algn="l" rtl="0">
              <a:spcBef>
                <a:spcPts val="0"/>
              </a:spcBef>
              <a:spcAft>
                <a:spcPts val="0"/>
              </a:spcAft>
              <a:buNone/>
            </a:pPr>
            <a:r>
              <a:rPr lang="en-US">
                <a:solidFill>
                  <a:srgbClr val="FFFFFF"/>
                </a:solidFill>
              </a:rPr>
              <a:t>hands-on applied experience</a:t>
            </a:r>
            <a:endParaRPr>
              <a:solidFill>
                <a:srgbClr val="FFFFFF"/>
              </a:solidFill>
            </a:endParaRPr>
          </a:p>
          <a:p>
            <a:pPr marL="0" lvl="0" indent="0" algn="l" rtl="0">
              <a:spcBef>
                <a:spcPts val="0"/>
              </a:spcBef>
              <a:spcAft>
                <a:spcPts val="0"/>
              </a:spcAft>
              <a:buNone/>
            </a:pPr>
            <a:r>
              <a:rPr lang="en-US">
                <a:solidFill>
                  <a:srgbClr val="FFFFFF"/>
                </a:solidFill>
              </a:rPr>
              <a:t>career-skills training</a:t>
            </a:r>
            <a:endParaRPr>
              <a:solidFill>
                <a:srgbClr val="FFFFFF"/>
              </a:solidFill>
            </a:endParaRPr>
          </a:p>
        </p:txBody>
      </p:sp>
      <p:sp>
        <p:nvSpPr>
          <p:cNvPr id="413" name="Google Shape;413;p44"/>
          <p:cNvSpPr txBox="1"/>
          <p:nvPr/>
        </p:nvSpPr>
        <p:spPr>
          <a:xfrm>
            <a:off x="5272625" y="2867000"/>
            <a:ext cx="1924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rgbClr val="FFFFFF"/>
                </a:solidFill>
              </a:rPr>
              <a:t>Instructors</a:t>
            </a:r>
            <a:endParaRPr sz="2200">
              <a:solidFill>
                <a:srgbClr val="FFFFFF"/>
              </a:solidFill>
            </a:endParaRPr>
          </a:p>
          <a:p>
            <a:pPr marL="0" lvl="0" indent="0" algn="l" rtl="0">
              <a:spcBef>
                <a:spcPts val="0"/>
              </a:spcBef>
              <a:spcAft>
                <a:spcPts val="0"/>
              </a:spcAft>
              <a:buNone/>
            </a:pPr>
            <a:r>
              <a:rPr lang="en-US">
                <a:solidFill>
                  <a:srgbClr val="FFFFFF"/>
                </a:solidFill>
              </a:rPr>
              <a:t>identify, vett, connect with suitable projects and partners</a:t>
            </a:r>
            <a:endParaRPr>
              <a:solidFill>
                <a:srgbClr val="FFFFFF"/>
              </a:solidFill>
            </a:endParaRPr>
          </a:p>
        </p:txBody>
      </p:sp>
      <p:sp>
        <p:nvSpPr>
          <p:cNvPr id="414" name="Google Shape;414;p44"/>
          <p:cNvSpPr txBox="1"/>
          <p:nvPr/>
        </p:nvSpPr>
        <p:spPr>
          <a:xfrm>
            <a:off x="2762675" y="5291400"/>
            <a:ext cx="29043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rgbClr val="FFFFFF"/>
                </a:solidFill>
              </a:rPr>
              <a:t>Domain Researchers</a:t>
            </a:r>
            <a:endParaRPr sz="2200">
              <a:solidFill>
                <a:srgbClr val="FFFFFF"/>
              </a:solidFill>
            </a:endParaRPr>
          </a:p>
          <a:p>
            <a:pPr marL="0" lvl="0" indent="0" algn="l" rtl="0">
              <a:spcBef>
                <a:spcPts val="0"/>
              </a:spcBef>
              <a:spcAft>
                <a:spcPts val="0"/>
              </a:spcAft>
              <a:buNone/>
            </a:pPr>
            <a:r>
              <a:rPr lang="en-US">
                <a:solidFill>
                  <a:srgbClr val="FFFFFF"/>
                </a:solidFill>
              </a:rPr>
              <a:t>identify and pilot methods, approaches, etc. for data-driven research problems</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415" name="Google Shape;415;p44"/>
          <p:cNvSpPr txBox="1"/>
          <p:nvPr/>
        </p:nvSpPr>
        <p:spPr>
          <a:xfrm>
            <a:off x="3242825" y="3716100"/>
            <a:ext cx="1753800" cy="1385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chemeClr val="dk2"/>
                </a:solidFill>
              </a:rPr>
              <a:t>DataLab</a:t>
            </a:r>
            <a:endParaRPr sz="2200">
              <a:solidFill>
                <a:schemeClr val="dk2"/>
              </a:solidFill>
            </a:endParaRPr>
          </a:p>
          <a:p>
            <a:pPr marL="0" lvl="0" indent="0" algn="ctr" rtl="0">
              <a:spcBef>
                <a:spcPts val="0"/>
              </a:spcBef>
              <a:spcAft>
                <a:spcPts val="0"/>
              </a:spcAft>
              <a:buNone/>
            </a:pPr>
            <a:r>
              <a:rPr lang="en-US">
                <a:solidFill>
                  <a:schemeClr val="dk2"/>
                </a:solidFill>
              </a:rPr>
              <a:t>“enable data-driven research and hands-on training”</a:t>
            </a:r>
            <a:endParaRPr>
              <a:solidFill>
                <a:schemeClr val="dk2"/>
              </a:solidFill>
            </a:endParaRPr>
          </a:p>
          <a:p>
            <a:pPr marL="0" lvl="0" indent="0" algn="ctr" rtl="0">
              <a:spcBef>
                <a:spcPts val="0"/>
              </a:spcBef>
              <a:spcAft>
                <a:spcPts val="0"/>
              </a:spcAft>
              <a:buNone/>
            </a:pPr>
            <a:endParaRPr>
              <a:solidFill>
                <a:schemeClr val="dk2"/>
              </a:solidFill>
            </a:endParaRPr>
          </a:p>
        </p:txBody>
      </p:sp>
      <p:cxnSp>
        <p:nvCxnSpPr>
          <p:cNvPr id="416" name="Google Shape;416;p44"/>
          <p:cNvCxnSpPr>
            <a:stCxn id="415" idx="2"/>
            <a:endCxn id="408" idx="2"/>
          </p:cNvCxnSpPr>
          <p:nvPr/>
        </p:nvCxnSpPr>
        <p:spPr>
          <a:xfrm rot="10800000" flipH="1">
            <a:off x="4119725" y="4197000"/>
            <a:ext cx="2115000" cy="904500"/>
          </a:xfrm>
          <a:prstGeom prst="straightConnector1">
            <a:avLst/>
          </a:prstGeom>
          <a:noFill/>
          <a:ln w="9525" cap="flat" cmpd="sng">
            <a:solidFill>
              <a:schemeClr val="dk2"/>
            </a:solidFill>
            <a:prstDash val="solid"/>
            <a:round/>
            <a:headEnd type="none" w="med" len="med"/>
            <a:tailEnd type="triangle" w="med" len="med"/>
          </a:ln>
        </p:spPr>
      </p:cxnSp>
      <p:cxnSp>
        <p:nvCxnSpPr>
          <p:cNvPr id="417" name="Google Shape;417;p44"/>
          <p:cNvCxnSpPr>
            <a:stCxn id="408" idx="1"/>
            <a:endCxn id="409" idx="3"/>
          </p:cNvCxnSpPr>
          <p:nvPr/>
        </p:nvCxnSpPr>
        <p:spPr>
          <a:xfrm rot="10800000">
            <a:off x="3141575" y="3451850"/>
            <a:ext cx="1956300" cy="0"/>
          </a:xfrm>
          <a:prstGeom prst="straightConnector1">
            <a:avLst/>
          </a:prstGeom>
          <a:noFill/>
          <a:ln w="9525" cap="flat" cmpd="sng">
            <a:solidFill>
              <a:schemeClr val="dk2"/>
            </a:solidFill>
            <a:prstDash val="solid"/>
            <a:round/>
            <a:headEnd type="none" w="med" len="med"/>
            <a:tailEnd type="triangle" w="med" len="med"/>
          </a:ln>
        </p:spPr>
      </p:cxnSp>
      <p:sp>
        <p:nvSpPr>
          <p:cNvPr id="418" name="Google Shape;418;p44"/>
          <p:cNvSpPr txBox="1"/>
          <p:nvPr/>
        </p:nvSpPr>
        <p:spPr>
          <a:xfrm>
            <a:off x="7799125" y="2220000"/>
            <a:ext cx="4103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chemeClr val="accent1"/>
                </a:solidFill>
              </a:rPr>
              <a:t>Benefits</a:t>
            </a:r>
            <a:endParaRPr b="1">
              <a:solidFill>
                <a:schemeClr val="accent1"/>
              </a:solidFill>
            </a:endParaRPr>
          </a:p>
        </p:txBody>
      </p:sp>
      <p:sp>
        <p:nvSpPr>
          <p:cNvPr id="419" name="Google Shape;419;p44"/>
          <p:cNvSpPr txBox="1"/>
          <p:nvPr/>
        </p:nvSpPr>
        <p:spPr>
          <a:xfrm>
            <a:off x="7872500" y="2590800"/>
            <a:ext cx="35790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solidFill>
                  <a:schemeClr val="accent1"/>
                </a:solidFill>
              </a:rPr>
              <a:t>win-win for research partners (domain faculty), data science consultants (students), and instructors (core data science faculty)</a:t>
            </a:r>
            <a:endParaRPr sz="1700">
              <a:solidFill>
                <a:schemeClr val="accent1"/>
              </a:solidFill>
            </a:endParaRPr>
          </a:p>
        </p:txBody>
      </p:sp>
      <p:sp>
        <p:nvSpPr>
          <p:cNvPr id="420" name="Google Shape;420;p44"/>
          <p:cNvSpPr txBox="1"/>
          <p:nvPr/>
        </p:nvSpPr>
        <p:spPr>
          <a:xfrm>
            <a:off x="7799125" y="4158600"/>
            <a:ext cx="4103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chemeClr val="accent1"/>
                </a:solidFill>
              </a:rPr>
              <a:t>Challenges</a:t>
            </a:r>
            <a:endParaRPr b="1">
              <a:solidFill>
                <a:schemeClr val="accent1"/>
              </a:solidFill>
            </a:endParaRPr>
          </a:p>
        </p:txBody>
      </p:sp>
      <p:sp>
        <p:nvSpPr>
          <p:cNvPr id="421" name="Google Shape;421;p44"/>
          <p:cNvSpPr txBox="1"/>
          <p:nvPr/>
        </p:nvSpPr>
        <p:spPr>
          <a:xfrm>
            <a:off x="7799125" y="4532775"/>
            <a:ext cx="3886800" cy="1754700"/>
          </a:xfrm>
          <a:prstGeom prst="rect">
            <a:avLst/>
          </a:prstGeom>
          <a:noFill/>
          <a:ln>
            <a:noFill/>
          </a:ln>
        </p:spPr>
        <p:txBody>
          <a:bodyPr spcFirstLastPara="1" wrap="square" lIns="91425" tIns="91425" rIns="91425" bIns="91425" anchor="t" anchorCtr="0">
            <a:spAutoFit/>
          </a:bodyPr>
          <a:lstStyle/>
          <a:p>
            <a:pPr marL="342900" lvl="0" indent="-196850" algn="l" rtl="0">
              <a:spcBef>
                <a:spcPts val="0"/>
              </a:spcBef>
              <a:spcAft>
                <a:spcPts val="0"/>
              </a:spcAft>
              <a:buClr>
                <a:schemeClr val="accent1"/>
              </a:buClr>
              <a:buSzPts val="1300"/>
              <a:buChar char="●"/>
            </a:pPr>
            <a:r>
              <a:rPr lang="en-US" sz="1700">
                <a:solidFill>
                  <a:schemeClr val="accent1"/>
                </a:solidFill>
              </a:rPr>
              <a:t>relationship management</a:t>
            </a:r>
            <a:endParaRPr sz="1700">
              <a:solidFill>
                <a:schemeClr val="accent1"/>
              </a:solidFill>
            </a:endParaRPr>
          </a:p>
          <a:p>
            <a:pPr marL="342900" lvl="0" indent="-196850" algn="l" rtl="0">
              <a:spcBef>
                <a:spcPts val="0"/>
              </a:spcBef>
              <a:spcAft>
                <a:spcPts val="0"/>
              </a:spcAft>
              <a:buClr>
                <a:schemeClr val="dk2"/>
              </a:buClr>
              <a:buSzPts val="1300"/>
              <a:buChar char="●"/>
            </a:pPr>
            <a:r>
              <a:rPr lang="en-US" sz="1700">
                <a:solidFill>
                  <a:schemeClr val="dk2"/>
                </a:solidFill>
              </a:rPr>
              <a:t>project identification, prioritization, scoping</a:t>
            </a:r>
            <a:endParaRPr sz="1700">
              <a:solidFill>
                <a:schemeClr val="dk2"/>
              </a:solidFill>
            </a:endParaRPr>
          </a:p>
          <a:p>
            <a:pPr marL="342900" lvl="0" indent="-196850" algn="l" rtl="0">
              <a:spcBef>
                <a:spcPts val="0"/>
              </a:spcBef>
              <a:spcAft>
                <a:spcPts val="0"/>
              </a:spcAft>
              <a:buClr>
                <a:schemeClr val="dk2"/>
              </a:buClr>
              <a:buSzPts val="1300"/>
              <a:buChar char="●"/>
            </a:pPr>
            <a:r>
              <a:rPr lang="en-US" sz="1700">
                <a:solidFill>
                  <a:schemeClr val="dk2"/>
                </a:solidFill>
              </a:rPr>
              <a:t>participant orientation, training</a:t>
            </a:r>
            <a:endParaRPr sz="1700">
              <a:solidFill>
                <a:schemeClr val="dk2"/>
              </a:solidFill>
            </a:endParaRPr>
          </a:p>
          <a:p>
            <a:pPr marL="342900" lvl="0" indent="-196850" algn="l" rtl="0">
              <a:spcBef>
                <a:spcPts val="0"/>
              </a:spcBef>
              <a:spcAft>
                <a:spcPts val="0"/>
              </a:spcAft>
              <a:buClr>
                <a:schemeClr val="dk2"/>
              </a:buClr>
              <a:buSzPts val="1300"/>
              <a:buChar char="●"/>
            </a:pPr>
            <a:r>
              <a:rPr lang="en-US" sz="1700">
                <a:solidFill>
                  <a:schemeClr val="dk2"/>
                </a:solidFill>
              </a:rPr>
              <a:t>requires resources (personnel, infrastructure, etc.)</a:t>
            </a:r>
            <a:endParaRPr sz="17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5"/>
          <p:cNvSpPr txBox="1"/>
          <p:nvPr/>
        </p:nvSpPr>
        <p:spPr>
          <a:xfrm>
            <a:off x="481725" y="1325050"/>
            <a:ext cx="10375800" cy="458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400"/>
              <a:buFont typeface="Arial"/>
              <a:buNone/>
            </a:pPr>
            <a:r>
              <a:rPr lang="en-US" sz="3400" i="0" u="none" strike="noStrike" cap="none">
                <a:solidFill>
                  <a:schemeClr val="accent1"/>
                </a:solidFill>
              </a:rPr>
              <a:t>Is an institutionalized instructor-</a:t>
            </a:r>
            <a:r>
              <a:rPr lang="en-US" sz="3400">
                <a:solidFill>
                  <a:schemeClr val="accent1"/>
                </a:solidFill>
              </a:rPr>
              <a:t>project matchmaking service </a:t>
            </a:r>
            <a:r>
              <a:rPr lang="en-US" sz="3400" i="0" u="none" strike="noStrike" cap="none">
                <a:solidFill>
                  <a:schemeClr val="accent1"/>
                </a:solidFill>
              </a:rPr>
              <a:t>a strategic training opportunity DataLab should pursue? </a:t>
            </a:r>
            <a:endParaRPr sz="2000" i="0" u="none" strike="noStrike" cap="none">
              <a:solidFill>
                <a:schemeClr val="accent1"/>
              </a:solidFill>
            </a:endParaRPr>
          </a:p>
          <a:p>
            <a:pPr marL="628650" marR="0" lvl="0" indent="-288925" algn="l" rtl="0">
              <a:lnSpc>
                <a:spcPct val="100000"/>
              </a:lnSpc>
              <a:spcBef>
                <a:spcPts val="1000"/>
              </a:spcBef>
              <a:spcAft>
                <a:spcPts val="0"/>
              </a:spcAft>
              <a:buClr>
                <a:schemeClr val="accent1"/>
              </a:buClr>
              <a:buSzPts val="2000"/>
              <a:buChar char="•"/>
            </a:pPr>
            <a:r>
              <a:rPr lang="en-US" sz="2000" i="0" u="none" strike="noStrike" cap="none">
                <a:solidFill>
                  <a:schemeClr val="accent1"/>
                </a:solidFill>
              </a:rPr>
              <a:t>As users of data science, </a:t>
            </a:r>
            <a:r>
              <a:rPr lang="en-US" sz="2000">
                <a:solidFill>
                  <a:schemeClr val="accent1"/>
                </a:solidFill>
              </a:rPr>
              <a:t>how great is this</a:t>
            </a:r>
            <a:r>
              <a:rPr lang="en-US" sz="2000" i="0" u="none" strike="noStrike" cap="none">
                <a:solidFill>
                  <a:schemeClr val="accent1"/>
                </a:solidFill>
              </a:rPr>
              <a:t> unmet demand?</a:t>
            </a:r>
            <a:endParaRPr>
              <a:solidFill>
                <a:schemeClr val="accent1"/>
              </a:solidFill>
            </a:endParaRPr>
          </a:p>
          <a:p>
            <a:pPr marL="628650" marR="0" lvl="0" indent="-288925" algn="l" rtl="0">
              <a:lnSpc>
                <a:spcPct val="100000"/>
              </a:lnSpc>
              <a:spcBef>
                <a:spcPts val="0"/>
              </a:spcBef>
              <a:spcAft>
                <a:spcPts val="0"/>
              </a:spcAft>
              <a:buClr>
                <a:schemeClr val="accent1"/>
              </a:buClr>
              <a:buSzPts val="2000"/>
              <a:buChar char="•"/>
            </a:pPr>
            <a:r>
              <a:rPr lang="en-US" sz="2000" i="0" u="none" strike="noStrike" cap="none">
                <a:solidFill>
                  <a:schemeClr val="accent1"/>
                </a:solidFill>
              </a:rPr>
              <a:t>What are additional strengths and drawbacks?</a:t>
            </a:r>
            <a:endParaRPr>
              <a:solidFill>
                <a:schemeClr val="accent1"/>
              </a:solidFill>
            </a:endParaRPr>
          </a:p>
          <a:p>
            <a:pPr marL="628650" marR="0" lvl="0" indent="-288925" algn="l" rtl="0">
              <a:lnSpc>
                <a:spcPct val="100000"/>
              </a:lnSpc>
              <a:spcBef>
                <a:spcPts val="0"/>
              </a:spcBef>
              <a:spcAft>
                <a:spcPts val="0"/>
              </a:spcAft>
              <a:buClr>
                <a:schemeClr val="accent1"/>
              </a:buClr>
              <a:buSzPts val="2000"/>
              <a:buChar char="•"/>
            </a:pPr>
            <a:r>
              <a:rPr lang="en-US" sz="2000" i="0" u="none" strike="noStrike" cap="none">
                <a:solidFill>
                  <a:schemeClr val="accent1"/>
                </a:solidFill>
              </a:rPr>
              <a:t>Do you have any prior experience in this space that we can learn from?</a:t>
            </a:r>
            <a:endParaRPr sz="1400" i="0" u="none" strike="noStrike" cap="none">
              <a:solidFill>
                <a:schemeClr val="accent1"/>
              </a:solidFill>
            </a:endParaRPr>
          </a:p>
          <a:p>
            <a:pPr marL="0" marR="0" lvl="0" indent="0" algn="l" rtl="0">
              <a:lnSpc>
                <a:spcPct val="100000"/>
              </a:lnSpc>
              <a:spcBef>
                <a:spcPts val="0"/>
              </a:spcBef>
              <a:spcAft>
                <a:spcPts val="0"/>
              </a:spcAft>
              <a:buClr>
                <a:srgbClr val="000000"/>
              </a:buClr>
              <a:buSzPts val="2800"/>
              <a:buFont typeface="Arial"/>
              <a:buNone/>
            </a:pPr>
            <a:endParaRPr sz="1900" i="0" u="none" strike="noStrike" cap="none">
              <a:solidFill>
                <a:schemeClr val="accent1"/>
              </a:solidFill>
            </a:endParaRPr>
          </a:p>
          <a:p>
            <a:pPr marL="0" marR="0" lvl="0" indent="0" algn="l" rtl="0">
              <a:lnSpc>
                <a:spcPct val="100000"/>
              </a:lnSpc>
              <a:spcBef>
                <a:spcPts val="0"/>
              </a:spcBef>
              <a:spcAft>
                <a:spcPts val="0"/>
              </a:spcAft>
              <a:buClr>
                <a:srgbClr val="000000"/>
              </a:buClr>
              <a:buSzPts val="3400"/>
              <a:buFont typeface="Arial"/>
              <a:buNone/>
            </a:pPr>
            <a:r>
              <a:rPr lang="en-US" sz="3400">
                <a:solidFill>
                  <a:schemeClr val="accent1"/>
                </a:solidFill>
              </a:rPr>
              <a:t>If so, h</a:t>
            </a:r>
            <a:r>
              <a:rPr lang="en-US" sz="3400" i="0" u="none" strike="noStrike" cap="none">
                <a:solidFill>
                  <a:schemeClr val="accent1"/>
                </a:solidFill>
              </a:rPr>
              <a:t>ow can we make it a success?</a:t>
            </a:r>
            <a:endParaRPr sz="2000" i="0" u="none" strike="noStrike" cap="none">
              <a:solidFill>
                <a:schemeClr val="accent1"/>
              </a:solidFill>
            </a:endParaRPr>
          </a:p>
          <a:p>
            <a:pPr marL="628650" marR="0" lvl="0" indent="-288925" algn="l" rtl="0">
              <a:lnSpc>
                <a:spcPct val="100000"/>
              </a:lnSpc>
              <a:spcBef>
                <a:spcPts val="1000"/>
              </a:spcBef>
              <a:spcAft>
                <a:spcPts val="0"/>
              </a:spcAft>
              <a:buClr>
                <a:schemeClr val="accent1"/>
              </a:buClr>
              <a:buSzPts val="2000"/>
              <a:buChar char="•"/>
            </a:pPr>
            <a:r>
              <a:rPr lang="en-US" sz="2000" i="0" u="none" strike="noStrike" cap="none">
                <a:solidFill>
                  <a:schemeClr val="accent1"/>
                </a:solidFill>
              </a:rPr>
              <a:t>What resources should we be looking for to support this service?</a:t>
            </a:r>
            <a:endParaRPr sz="2000" i="0" u="none" strike="noStrike" cap="none">
              <a:solidFill>
                <a:schemeClr val="accent1"/>
              </a:solidFill>
            </a:endParaRPr>
          </a:p>
          <a:p>
            <a:pPr marL="628650" marR="0" lvl="0" indent="-288925" algn="l" rtl="0">
              <a:lnSpc>
                <a:spcPct val="100000"/>
              </a:lnSpc>
              <a:spcBef>
                <a:spcPts val="0"/>
              </a:spcBef>
              <a:spcAft>
                <a:spcPts val="0"/>
              </a:spcAft>
              <a:buClr>
                <a:schemeClr val="accent1"/>
              </a:buClr>
              <a:buSzPts val="2000"/>
              <a:buChar char="•"/>
            </a:pPr>
            <a:r>
              <a:rPr lang="en-US" sz="2000" i="0" u="none" strike="noStrike" cap="none">
                <a:solidFill>
                  <a:schemeClr val="accent1"/>
                </a:solidFill>
              </a:rPr>
              <a:t>What is the best way to engage academic units / departments?</a:t>
            </a:r>
            <a:endParaRPr>
              <a:solidFill>
                <a:schemeClr val="accent1"/>
              </a:solidFill>
            </a:endParaRPr>
          </a:p>
          <a:p>
            <a:pPr marL="628650" marR="0" lvl="0" indent="-288925" algn="l" rtl="0">
              <a:lnSpc>
                <a:spcPct val="100000"/>
              </a:lnSpc>
              <a:spcBef>
                <a:spcPts val="0"/>
              </a:spcBef>
              <a:spcAft>
                <a:spcPts val="0"/>
              </a:spcAft>
              <a:buClr>
                <a:schemeClr val="accent1"/>
              </a:buClr>
              <a:buSzPts val="2000"/>
              <a:buChar char="•"/>
            </a:pPr>
            <a:r>
              <a:rPr lang="en-US" sz="2000">
                <a:solidFill>
                  <a:schemeClr val="accent1"/>
                </a:solidFill>
              </a:rPr>
              <a:t>Do we need another pilot?</a:t>
            </a:r>
            <a:endParaRPr sz="2800" i="0" u="none" strike="noStrike" cap="none">
              <a:solidFill>
                <a:schemeClr val="accent1"/>
              </a:solidFill>
            </a:endParaRPr>
          </a:p>
        </p:txBody>
      </p:sp>
      <p:sp>
        <p:nvSpPr>
          <p:cNvPr id="428" name="Google Shape;428;p45"/>
          <p:cNvSpPr txBox="1">
            <a:spLocks noGrp="1"/>
          </p:cNvSpPr>
          <p:nvPr>
            <p:ph type="title"/>
          </p:nvPr>
        </p:nvSpPr>
        <p:spPr>
          <a:xfrm>
            <a:off x="533875" y="135872"/>
            <a:ext cx="10969500" cy="8610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002855"/>
              </a:buClr>
              <a:buSzPct val="100000"/>
              <a:buFont typeface="Arial"/>
              <a:buNone/>
            </a:pPr>
            <a:r>
              <a:rPr lang="en-US"/>
              <a:t>Experiential Learning Needs and Opportunities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6"/>
          <p:cNvSpPr txBox="1">
            <a:spLocks noGrp="1"/>
          </p:cNvSpPr>
          <p:nvPr>
            <p:ph type="title"/>
          </p:nvPr>
        </p:nvSpPr>
        <p:spPr>
          <a:xfrm>
            <a:off x="533875" y="135872"/>
            <a:ext cx="10969500" cy="861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855"/>
              </a:buClr>
              <a:buSzPts val="4400"/>
              <a:buFont typeface="Arial"/>
              <a:buNone/>
            </a:pPr>
            <a:r>
              <a:rPr lang="en-US"/>
              <a:t>Facilitating Health Data Science Innovation</a:t>
            </a:r>
            <a:endParaRPr/>
          </a:p>
        </p:txBody>
      </p:sp>
      <p:pic>
        <p:nvPicPr>
          <p:cNvPr id="435" name="Google Shape;435;p46"/>
          <p:cNvPicPr preferRelativeResize="0"/>
          <p:nvPr/>
        </p:nvPicPr>
        <p:blipFill>
          <a:blip r:embed="rId3">
            <a:alphaModFix/>
          </a:blip>
          <a:stretch>
            <a:fillRect/>
          </a:stretch>
        </p:blipFill>
        <p:spPr>
          <a:xfrm>
            <a:off x="256375" y="2203975"/>
            <a:ext cx="10190850" cy="4462599"/>
          </a:xfrm>
          <a:prstGeom prst="rect">
            <a:avLst/>
          </a:prstGeom>
          <a:noFill/>
          <a:ln>
            <a:noFill/>
          </a:ln>
        </p:spPr>
      </p:pic>
      <p:sp>
        <p:nvSpPr>
          <p:cNvPr id="436" name="Google Shape;436;p46"/>
          <p:cNvSpPr txBox="1">
            <a:spLocks noGrp="1"/>
          </p:cNvSpPr>
          <p:nvPr>
            <p:ph type="body" idx="1"/>
          </p:nvPr>
        </p:nvSpPr>
        <p:spPr>
          <a:xfrm>
            <a:off x="405925" y="1179300"/>
            <a:ext cx="11225400" cy="2249700"/>
          </a:xfrm>
          <a:prstGeom prst="rect">
            <a:avLst/>
          </a:prstGeom>
          <a:noFill/>
          <a:ln>
            <a:noFill/>
          </a:ln>
        </p:spPr>
        <p:txBody>
          <a:bodyPr spcFirstLastPara="1" wrap="square" lIns="91425" tIns="45700" rIns="91425" bIns="45700" anchor="t" anchorCtr="0">
            <a:normAutofit/>
          </a:bodyPr>
          <a:lstStyle/>
          <a:p>
            <a:pPr marL="0" marR="0" lvl="0" indent="0" algn="ctr" rtl="0">
              <a:lnSpc>
                <a:spcPct val="115000"/>
              </a:lnSpc>
              <a:spcBef>
                <a:spcPts val="518"/>
              </a:spcBef>
              <a:spcAft>
                <a:spcPts val="0"/>
              </a:spcAft>
              <a:buNone/>
            </a:pPr>
            <a:r>
              <a:rPr lang="en-US" sz="3300" i="1"/>
              <a:t>How can DataLab scale to best meet the many opportunities and need at UCDH?</a:t>
            </a:r>
            <a:endParaRPr sz="3300"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7"/>
          <p:cNvSpPr txBox="1">
            <a:spLocks noGrp="1"/>
          </p:cNvSpPr>
          <p:nvPr>
            <p:ph type="title"/>
          </p:nvPr>
        </p:nvSpPr>
        <p:spPr>
          <a:xfrm>
            <a:off x="533875" y="135872"/>
            <a:ext cx="10969500" cy="861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4400"/>
              <a:buFont typeface="Arial"/>
              <a:buNone/>
            </a:pPr>
            <a:r>
              <a:rPr lang="en-US"/>
              <a:t>Facilitating Health Data Science Innovation</a:t>
            </a:r>
            <a:endParaRPr/>
          </a:p>
        </p:txBody>
      </p:sp>
      <p:sp>
        <p:nvSpPr>
          <p:cNvPr id="443" name="Google Shape;443;p47"/>
          <p:cNvSpPr txBox="1">
            <a:spLocks noGrp="1"/>
          </p:cNvSpPr>
          <p:nvPr>
            <p:ph type="body" idx="1"/>
          </p:nvPr>
        </p:nvSpPr>
        <p:spPr>
          <a:xfrm>
            <a:off x="455600" y="996875"/>
            <a:ext cx="8405400" cy="5765100"/>
          </a:xfrm>
          <a:prstGeom prst="rect">
            <a:avLst/>
          </a:prstGeom>
          <a:noFill/>
          <a:ln>
            <a:noFill/>
          </a:ln>
        </p:spPr>
        <p:txBody>
          <a:bodyPr spcFirstLastPara="1" wrap="square" lIns="91425" tIns="45700" rIns="91425" bIns="45700" anchor="t" anchorCtr="0">
            <a:normAutofit fontScale="85000" lnSpcReduction="10000"/>
          </a:bodyPr>
          <a:lstStyle/>
          <a:p>
            <a:pPr marL="0" marR="0" lvl="0" indent="0" algn="l" rtl="0">
              <a:lnSpc>
                <a:spcPct val="115000"/>
              </a:lnSpc>
              <a:spcBef>
                <a:spcPts val="518"/>
              </a:spcBef>
              <a:spcAft>
                <a:spcPts val="0"/>
              </a:spcAft>
              <a:buNone/>
            </a:pPr>
            <a:r>
              <a:rPr lang="en-US" sz="4100"/>
              <a:t>What we’re doing now: HDSS Cluster</a:t>
            </a:r>
            <a:endParaRPr sz="4100"/>
          </a:p>
          <a:p>
            <a:pPr marL="457200" marR="0" lvl="0" indent="-356552" algn="l" rtl="0">
              <a:lnSpc>
                <a:spcPct val="115000"/>
              </a:lnSpc>
              <a:spcBef>
                <a:spcPts val="518"/>
              </a:spcBef>
              <a:spcAft>
                <a:spcPts val="0"/>
              </a:spcAft>
              <a:buSzPct val="100000"/>
              <a:buChar char="•"/>
            </a:pPr>
            <a:r>
              <a:rPr lang="en-US" sz="2600"/>
              <a:t>Health Science &amp; Systems RLC focuses on:</a:t>
            </a:r>
            <a:endParaRPr sz="2600"/>
          </a:p>
          <a:p>
            <a:pPr marL="914400" marR="0" lvl="1" indent="-356552" algn="l" rtl="0">
              <a:lnSpc>
                <a:spcPct val="115000"/>
              </a:lnSpc>
              <a:spcBef>
                <a:spcPts val="0"/>
              </a:spcBef>
              <a:spcAft>
                <a:spcPts val="0"/>
              </a:spcAft>
              <a:buSzPct val="100000"/>
              <a:buChar char="–"/>
            </a:pPr>
            <a:r>
              <a:rPr lang="en-US" sz="2600"/>
              <a:t>Data science methods (ML/AI/NLP/mining/stats/simulations/etc.)</a:t>
            </a:r>
            <a:endParaRPr sz="2600"/>
          </a:p>
          <a:p>
            <a:pPr marL="914400" marR="0" lvl="1" indent="-356552" algn="l" rtl="0">
              <a:lnSpc>
                <a:spcPct val="115000"/>
              </a:lnSpc>
              <a:spcBef>
                <a:spcPts val="0"/>
              </a:spcBef>
              <a:spcAft>
                <a:spcPts val="0"/>
              </a:spcAft>
              <a:buSzPct val="100000"/>
              <a:buChar char="–"/>
            </a:pPr>
            <a:r>
              <a:rPr lang="en-US" sz="2600"/>
              <a:t>Data science systems (pipelines, data security, synthetic data)</a:t>
            </a:r>
            <a:endParaRPr sz="2600"/>
          </a:p>
          <a:p>
            <a:pPr marL="914400" marR="0" lvl="1" indent="-356552" algn="l" rtl="0">
              <a:lnSpc>
                <a:spcPct val="115000"/>
              </a:lnSpc>
              <a:spcBef>
                <a:spcPts val="0"/>
              </a:spcBef>
              <a:spcAft>
                <a:spcPts val="0"/>
              </a:spcAft>
              <a:buSzPct val="100000"/>
              <a:buChar char="–"/>
            </a:pPr>
            <a:r>
              <a:rPr lang="en-US" sz="2600"/>
              <a:t>Community connections, training</a:t>
            </a:r>
            <a:endParaRPr sz="2600"/>
          </a:p>
          <a:p>
            <a:pPr marL="457200" marR="0" lvl="0" indent="-356552" algn="l" rtl="0">
              <a:lnSpc>
                <a:spcPct val="115000"/>
              </a:lnSpc>
              <a:spcBef>
                <a:spcPts val="0"/>
              </a:spcBef>
              <a:spcAft>
                <a:spcPts val="0"/>
              </a:spcAft>
              <a:buSzPct val="100000"/>
              <a:buChar char="•"/>
            </a:pPr>
            <a:r>
              <a:rPr lang="en-US" sz="2600"/>
              <a:t>People</a:t>
            </a:r>
            <a:endParaRPr sz="2600"/>
          </a:p>
          <a:p>
            <a:pPr marL="914400" marR="0" lvl="1" indent="-356552" algn="l" rtl="0">
              <a:lnSpc>
                <a:spcPct val="115000"/>
              </a:lnSpc>
              <a:spcBef>
                <a:spcPts val="0"/>
              </a:spcBef>
              <a:spcAft>
                <a:spcPts val="0"/>
              </a:spcAft>
              <a:buSzPct val="100000"/>
              <a:buChar char="–"/>
            </a:pPr>
            <a:r>
              <a:rPr lang="en-US" sz="2600"/>
              <a:t>faculty V. Filkov; N. Anderson, S. Peisert</a:t>
            </a:r>
            <a:endParaRPr sz="2600"/>
          </a:p>
          <a:p>
            <a:pPr marL="914400" marR="0" lvl="1" indent="-356552" algn="l" rtl="0">
              <a:lnSpc>
                <a:spcPct val="115000"/>
              </a:lnSpc>
              <a:spcBef>
                <a:spcPts val="0"/>
              </a:spcBef>
              <a:spcAft>
                <a:spcPts val="0"/>
              </a:spcAft>
              <a:buSzPct val="100000"/>
              <a:buChar char="–"/>
            </a:pPr>
            <a:r>
              <a:rPr lang="en-US" sz="2600"/>
              <a:t>50% data scientist; 2 GSRs; volunteer affiliates</a:t>
            </a:r>
            <a:endParaRPr sz="2600"/>
          </a:p>
          <a:p>
            <a:pPr marL="457200" marR="0" lvl="0" indent="-356552" algn="l" rtl="0">
              <a:lnSpc>
                <a:spcPct val="115000"/>
              </a:lnSpc>
              <a:spcBef>
                <a:spcPts val="0"/>
              </a:spcBef>
              <a:spcAft>
                <a:spcPts val="0"/>
              </a:spcAft>
              <a:buSzPct val="100000"/>
              <a:buChar char="•"/>
            </a:pPr>
            <a:r>
              <a:rPr lang="en-US" sz="2600"/>
              <a:t>Current and Immediate Future Services </a:t>
            </a:r>
            <a:endParaRPr sz="2600"/>
          </a:p>
          <a:p>
            <a:pPr marL="914400" marR="0" lvl="1" indent="-356552" algn="l" rtl="0">
              <a:lnSpc>
                <a:spcPct val="115000"/>
              </a:lnSpc>
              <a:spcBef>
                <a:spcPts val="0"/>
              </a:spcBef>
              <a:spcAft>
                <a:spcPts val="0"/>
              </a:spcAft>
              <a:buSzPct val="100000"/>
              <a:buChar char="–"/>
            </a:pPr>
            <a:r>
              <a:rPr lang="en-US" sz="2600"/>
              <a:t>office hours</a:t>
            </a:r>
            <a:endParaRPr sz="2600"/>
          </a:p>
          <a:p>
            <a:pPr marL="914400" marR="0" lvl="1" indent="-356552" algn="l" rtl="0">
              <a:lnSpc>
                <a:spcPct val="115000"/>
              </a:lnSpc>
              <a:spcBef>
                <a:spcPts val="0"/>
              </a:spcBef>
              <a:spcAft>
                <a:spcPts val="0"/>
              </a:spcAft>
              <a:buSzPct val="100000"/>
              <a:buChar char="–"/>
            </a:pPr>
            <a:r>
              <a:rPr lang="en-US" sz="2600"/>
              <a:t>consultations</a:t>
            </a:r>
            <a:endParaRPr sz="2600"/>
          </a:p>
          <a:p>
            <a:pPr marL="914400" marR="0" lvl="1" indent="-356552" algn="l" rtl="0">
              <a:lnSpc>
                <a:spcPct val="115000"/>
              </a:lnSpc>
              <a:spcBef>
                <a:spcPts val="0"/>
              </a:spcBef>
              <a:spcAft>
                <a:spcPts val="0"/>
              </a:spcAft>
              <a:buSzPct val="100000"/>
              <a:buChar char="–"/>
            </a:pPr>
            <a:r>
              <a:rPr lang="en-US" sz="2600"/>
              <a:t>start-up projects</a:t>
            </a:r>
            <a:endParaRPr sz="2600"/>
          </a:p>
          <a:p>
            <a:pPr marL="914400" marR="0" lvl="1" indent="-356552" algn="l" rtl="0">
              <a:lnSpc>
                <a:spcPct val="115000"/>
              </a:lnSpc>
              <a:spcBef>
                <a:spcPts val="0"/>
              </a:spcBef>
              <a:spcAft>
                <a:spcPts val="0"/>
              </a:spcAft>
              <a:buSzPct val="100000"/>
              <a:buChar char="–"/>
            </a:pPr>
            <a:r>
              <a:rPr lang="en-US" sz="2600"/>
              <a:t>workshops</a:t>
            </a:r>
            <a:endParaRPr sz="2600"/>
          </a:p>
          <a:p>
            <a:pPr marL="914400" marR="0" lvl="1" indent="-356552" algn="l" rtl="0">
              <a:lnSpc>
                <a:spcPct val="115000"/>
              </a:lnSpc>
              <a:spcBef>
                <a:spcPts val="0"/>
              </a:spcBef>
              <a:spcAft>
                <a:spcPts val="0"/>
              </a:spcAft>
              <a:buSzPct val="100000"/>
              <a:buChar char="–"/>
            </a:pPr>
            <a:r>
              <a:rPr lang="en-US" sz="2600"/>
              <a:t>collaborations (grants and ad-hoc projects)</a:t>
            </a:r>
            <a:endParaRPr sz="2600"/>
          </a:p>
          <a:p>
            <a:pPr marL="914400" marR="0" lvl="1" indent="-356552" algn="l" rtl="0">
              <a:lnSpc>
                <a:spcPct val="115000"/>
              </a:lnSpc>
              <a:spcBef>
                <a:spcPts val="0"/>
              </a:spcBef>
              <a:spcAft>
                <a:spcPts val="0"/>
              </a:spcAft>
              <a:buSzPct val="100000"/>
              <a:buChar char="–"/>
            </a:pPr>
            <a:r>
              <a:rPr lang="en-US" sz="2600"/>
              <a:t>coming soon: recharge basis (core-like function)</a:t>
            </a:r>
            <a:endParaRPr sz="2600"/>
          </a:p>
        </p:txBody>
      </p:sp>
      <p:pic>
        <p:nvPicPr>
          <p:cNvPr id="444" name="Google Shape;444;p47"/>
          <p:cNvPicPr preferRelativeResize="0"/>
          <p:nvPr/>
        </p:nvPicPr>
        <p:blipFill>
          <a:blip r:embed="rId3">
            <a:alphaModFix/>
          </a:blip>
          <a:stretch>
            <a:fillRect/>
          </a:stretch>
        </p:blipFill>
        <p:spPr>
          <a:xfrm>
            <a:off x="8898800" y="1229813"/>
            <a:ext cx="2924175" cy="2924175"/>
          </a:xfrm>
          <a:prstGeom prst="rect">
            <a:avLst/>
          </a:prstGeom>
          <a:noFill/>
          <a:ln>
            <a:noFill/>
          </a:ln>
        </p:spPr>
      </p:pic>
      <p:sp>
        <p:nvSpPr>
          <p:cNvPr id="445" name="Google Shape;445;p47"/>
          <p:cNvSpPr txBox="1"/>
          <p:nvPr/>
        </p:nvSpPr>
        <p:spPr>
          <a:xfrm>
            <a:off x="8860875" y="4386950"/>
            <a:ext cx="3000000" cy="1620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518"/>
              </a:spcBef>
              <a:spcAft>
                <a:spcPts val="0"/>
              </a:spcAft>
              <a:buNone/>
            </a:pPr>
            <a:r>
              <a:rPr lang="en-US" sz="2000">
                <a:solidFill>
                  <a:schemeClr val="dk2"/>
                </a:solidFill>
              </a:rPr>
              <a:t>Fridays 11:30-1pm</a:t>
            </a:r>
            <a:endParaRPr sz="2000">
              <a:solidFill>
                <a:schemeClr val="dk2"/>
              </a:solidFill>
            </a:endParaRPr>
          </a:p>
          <a:p>
            <a:pPr marL="0" lvl="0" indent="0" algn="l" rtl="0">
              <a:lnSpc>
                <a:spcPct val="115000"/>
              </a:lnSpc>
              <a:spcBef>
                <a:spcPts val="518"/>
              </a:spcBef>
              <a:spcAft>
                <a:spcPts val="0"/>
              </a:spcAft>
              <a:buNone/>
            </a:pPr>
            <a:r>
              <a:rPr lang="en-US" sz="2000">
                <a:solidFill>
                  <a:schemeClr val="dk2"/>
                </a:solidFill>
              </a:rPr>
              <a:t>https://datalab.ucdavis.edu/health-data-science-sstems/</a:t>
            </a:r>
            <a:endParaRPr sz="20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8"/>
          <p:cNvSpPr txBox="1">
            <a:spLocks noGrp="1"/>
          </p:cNvSpPr>
          <p:nvPr>
            <p:ph type="title"/>
          </p:nvPr>
        </p:nvSpPr>
        <p:spPr>
          <a:xfrm>
            <a:off x="533875" y="135872"/>
            <a:ext cx="10969500" cy="861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2"/>
              </a:buClr>
              <a:buSzPts val="4400"/>
              <a:buFont typeface="Arial"/>
              <a:buNone/>
            </a:pPr>
            <a:r>
              <a:rPr lang="en-US"/>
              <a:t>Facilitating Health Data Science Innovation</a:t>
            </a:r>
            <a:endParaRPr/>
          </a:p>
        </p:txBody>
      </p:sp>
      <p:sp>
        <p:nvSpPr>
          <p:cNvPr id="452" name="Google Shape;452;p48"/>
          <p:cNvSpPr txBox="1">
            <a:spLocks noGrp="1"/>
          </p:cNvSpPr>
          <p:nvPr>
            <p:ph type="body" idx="1"/>
          </p:nvPr>
        </p:nvSpPr>
        <p:spPr>
          <a:xfrm>
            <a:off x="455600" y="1371600"/>
            <a:ext cx="11529900" cy="5181600"/>
          </a:xfrm>
          <a:prstGeom prst="rect">
            <a:avLst/>
          </a:prstGeom>
          <a:noFill/>
          <a:ln>
            <a:noFill/>
          </a:ln>
        </p:spPr>
        <p:txBody>
          <a:bodyPr spcFirstLastPara="1" wrap="square" lIns="91425" tIns="45700" rIns="91425" bIns="45700" anchor="t" anchorCtr="0">
            <a:normAutofit/>
          </a:bodyPr>
          <a:lstStyle/>
          <a:p>
            <a:pPr marL="0" marR="0" lvl="0" indent="0" algn="l" rtl="0">
              <a:lnSpc>
                <a:spcPct val="115000"/>
              </a:lnSpc>
              <a:spcBef>
                <a:spcPts val="518"/>
              </a:spcBef>
              <a:spcAft>
                <a:spcPts val="0"/>
              </a:spcAft>
              <a:buNone/>
            </a:pPr>
            <a:r>
              <a:rPr lang="en-US" sz="3200"/>
              <a:t>What we’re seeing </a:t>
            </a:r>
            <a:r>
              <a:rPr lang="en-US" sz="2600"/>
              <a:t>(Winter 2021):</a:t>
            </a:r>
            <a:endParaRPr sz="2600"/>
          </a:p>
          <a:p>
            <a:pPr marL="457200" marR="0" lvl="0" indent="-393700" algn="l" rtl="0">
              <a:lnSpc>
                <a:spcPct val="115000"/>
              </a:lnSpc>
              <a:spcBef>
                <a:spcPts val="518"/>
              </a:spcBef>
              <a:spcAft>
                <a:spcPts val="0"/>
              </a:spcAft>
              <a:buSzPts val="2600"/>
              <a:buChar char="•"/>
            </a:pPr>
            <a:r>
              <a:rPr lang="en-US" sz="2600"/>
              <a:t>Medical image analysis</a:t>
            </a:r>
            <a:endParaRPr sz="2600"/>
          </a:p>
          <a:p>
            <a:pPr marL="457200" marR="0" lvl="0" indent="-393700" algn="l" rtl="0">
              <a:lnSpc>
                <a:spcPct val="115000"/>
              </a:lnSpc>
              <a:spcBef>
                <a:spcPts val="0"/>
              </a:spcBef>
              <a:spcAft>
                <a:spcPts val="0"/>
              </a:spcAft>
              <a:buSzPts val="2600"/>
              <a:buChar char="•"/>
            </a:pPr>
            <a:r>
              <a:rPr lang="en-US" sz="2600"/>
              <a:t>Clinical studies (collection, storage, cleaning)</a:t>
            </a:r>
            <a:endParaRPr sz="2600"/>
          </a:p>
          <a:p>
            <a:pPr marL="457200" marR="0" lvl="0" indent="-393700" algn="l" rtl="0">
              <a:lnSpc>
                <a:spcPct val="115000"/>
              </a:lnSpc>
              <a:spcBef>
                <a:spcPts val="0"/>
              </a:spcBef>
              <a:spcAft>
                <a:spcPts val="0"/>
              </a:spcAft>
              <a:buSzPts val="2600"/>
              <a:buChar char="•"/>
            </a:pPr>
            <a:r>
              <a:rPr lang="en-US" sz="2600"/>
              <a:t>Patient record analysis (NLP)</a:t>
            </a:r>
            <a:endParaRPr sz="2600"/>
          </a:p>
          <a:p>
            <a:pPr marL="457200" marR="0" lvl="0" indent="-393700" algn="l" rtl="0">
              <a:lnSpc>
                <a:spcPct val="115000"/>
              </a:lnSpc>
              <a:spcBef>
                <a:spcPts val="0"/>
              </a:spcBef>
              <a:spcAft>
                <a:spcPts val="0"/>
              </a:spcAft>
              <a:buSzPts val="2600"/>
              <a:buChar char="•"/>
            </a:pPr>
            <a:r>
              <a:rPr lang="en-US" sz="2600"/>
              <a:t>Patient monitoring</a:t>
            </a:r>
            <a:endParaRPr sz="2600"/>
          </a:p>
          <a:p>
            <a:pPr marL="457200" marR="0" lvl="0" indent="-393700" algn="l" rtl="0">
              <a:lnSpc>
                <a:spcPct val="115000"/>
              </a:lnSpc>
              <a:spcBef>
                <a:spcPts val="0"/>
              </a:spcBef>
              <a:spcAft>
                <a:spcPts val="0"/>
              </a:spcAft>
              <a:buSzPts val="2600"/>
              <a:buChar char="•"/>
            </a:pPr>
            <a:r>
              <a:rPr lang="en-US" sz="2600"/>
              <a:t>Predictive analytics and forecasting (integrative solutions, dashboards)</a:t>
            </a:r>
            <a:endParaRPr sz="2600"/>
          </a:p>
          <a:p>
            <a:pPr marL="457200" marR="0" lvl="0" indent="-393700" algn="l" rtl="0">
              <a:lnSpc>
                <a:spcPct val="115000"/>
              </a:lnSpc>
              <a:spcBef>
                <a:spcPts val="0"/>
              </a:spcBef>
              <a:spcAft>
                <a:spcPts val="0"/>
              </a:spcAft>
              <a:buSzPts val="2600"/>
              <a:buChar char="•"/>
            </a:pPr>
            <a:r>
              <a:rPr lang="en-US" sz="2600"/>
              <a:t>Genomic analysis</a:t>
            </a:r>
            <a:endParaRPr sz="2600"/>
          </a:p>
          <a:p>
            <a:pPr marL="457200" marR="0" lvl="0" indent="-393700" algn="l" rtl="0">
              <a:lnSpc>
                <a:spcPct val="115000"/>
              </a:lnSpc>
              <a:spcBef>
                <a:spcPts val="0"/>
              </a:spcBef>
              <a:spcAft>
                <a:spcPts val="0"/>
              </a:spcAft>
              <a:buSzPts val="2600"/>
              <a:buChar char="•"/>
            </a:pPr>
            <a:r>
              <a:rPr lang="en-US" sz="2600"/>
              <a:t>Geocoding</a:t>
            </a:r>
            <a:endParaRPr sz="2600"/>
          </a:p>
          <a:p>
            <a:pPr marL="457200" marR="0" lvl="0" indent="-393700" algn="l" rtl="0">
              <a:lnSpc>
                <a:spcPct val="115000"/>
              </a:lnSpc>
              <a:spcBef>
                <a:spcPts val="0"/>
              </a:spcBef>
              <a:spcAft>
                <a:spcPts val="0"/>
              </a:spcAft>
              <a:buSzPts val="2600"/>
              <a:buChar char="•"/>
            </a:pPr>
            <a:r>
              <a:rPr lang="en-US" sz="2600"/>
              <a:t>Social media analysis</a:t>
            </a:r>
            <a:endParaRPr sz="2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9"/>
          <p:cNvSpPr txBox="1">
            <a:spLocks noGrp="1"/>
          </p:cNvSpPr>
          <p:nvPr>
            <p:ph type="title"/>
          </p:nvPr>
        </p:nvSpPr>
        <p:spPr>
          <a:xfrm>
            <a:off x="533875" y="135872"/>
            <a:ext cx="10969500" cy="861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855"/>
              </a:buClr>
              <a:buSzPts val="4400"/>
              <a:buFont typeface="Arial"/>
              <a:buNone/>
            </a:pPr>
            <a:r>
              <a:rPr lang="en-US"/>
              <a:t>Facilitating Health Data Science Innovation</a:t>
            </a:r>
            <a:endParaRPr/>
          </a:p>
        </p:txBody>
      </p:sp>
      <p:sp>
        <p:nvSpPr>
          <p:cNvPr id="459" name="Google Shape;459;p49"/>
          <p:cNvSpPr txBox="1">
            <a:spLocks noGrp="1"/>
          </p:cNvSpPr>
          <p:nvPr>
            <p:ph type="body" idx="1"/>
          </p:nvPr>
        </p:nvSpPr>
        <p:spPr>
          <a:xfrm>
            <a:off x="455600" y="2584350"/>
            <a:ext cx="11417400" cy="3968700"/>
          </a:xfrm>
          <a:prstGeom prst="rect">
            <a:avLst/>
          </a:prstGeom>
          <a:noFill/>
          <a:ln>
            <a:noFill/>
          </a:ln>
        </p:spPr>
        <p:txBody>
          <a:bodyPr spcFirstLastPara="1" wrap="square" lIns="91425" tIns="45700" rIns="91425" bIns="45700" anchor="t" anchorCtr="0">
            <a:normAutofit/>
          </a:bodyPr>
          <a:lstStyle/>
          <a:p>
            <a:pPr marL="0" marR="0" lvl="0" indent="0" algn="l" rtl="0">
              <a:lnSpc>
                <a:spcPct val="115000"/>
              </a:lnSpc>
              <a:spcBef>
                <a:spcPts val="518"/>
              </a:spcBef>
              <a:spcAft>
                <a:spcPts val="0"/>
              </a:spcAft>
              <a:buNone/>
            </a:pPr>
            <a:r>
              <a:rPr lang="en-US" sz="3200"/>
              <a:t>Needs</a:t>
            </a:r>
            <a:endParaRPr sz="3200"/>
          </a:p>
          <a:p>
            <a:pPr marL="457200" marR="0" lvl="0" indent="-393700" algn="l" rtl="0">
              <a:lnSpc>
                <a:spcPct val="115000"/>
              </a:lnSpc>
              <a:spcBef>
                <a:spcPts val="518"/>
              </a:spcBef>
              <a:spcAft>
                <a:spcPts val="0"/>
              </a:spcAft>
              <a:buSzPts val="2600"/>
              <a:buChar char="•"/>
            </a:pPr>
            <a:r>
              <a:rPr lang="en-US" sz="2600"/>
              <a:t>Staffing expertise: image, signal, genomic, NLP</a:t>
            </a:r>
            <a:endParaRPr sz="2600"/>
          </a:p>
          <a:p>
            <a:pPr marL="457200" marR="0" lvl="0" indent="-393700" algn="l" rtl="0">
              <a:lnSpc>
                <a:spcPct val="115000"/>
              </a:lnSpc>
              <a:spcBef>
                <a:spcPts val="0"/>
              </a:spcBef>
              <a:spcAft>
                <a:spcPts val="0"/>
              </a:spcAft>
              <a:buSzPts val="2600"/>
              <a:buChar char="•"/>
            </a:pPr>
            <a:r>
              <a:rPr lang="en-US" sz="2600"/>
              <a:t>Anticipate capacity: for short and long term projects</a:t>
            </a:r>
            <a:endParaRPr sz="2600"/>
          </a:p>
          <a:p>
            <a:pPr marL="457200" marR="0" lvl="0" indent="-393700" algn="l" rtl="0">
              <a:lnSpc>
                <a:spcPct val="115000"/>
              </a:lnSpc>
              <a:spcBef>
                <a:spcPts val="0"/>
              </a:spcBef>
              <a:spcAft>
                <a:spcPts val="0"/>
              </a:spcAft>
              <a:buSzPts val="2600"/>
              <a:buChar char="•"/>
            </a:pPr>
            <a:r>
              <a:rPr lang="en-US" sz="2600"/>
              <a:t>Vertical integration: data scientists, postdocs, GSRs</a:t>
            </a:r>
            <a:endParaRPr sz="2600"/>
          </a:p>
          <a:p>
            <a:pPr marL="457200" marR="0" lvl="0" indent="-393700" algn="l" rtl="0">
              <a:lnSpc>
                <a:spcPct val="115000"/>
              </a:lnSpc>
              <a:spcBef>
                <a:spcPts val="0"/>
              </a:spcBef>
              <a:spcAft>
                <a:spcPts val="0"/>
              </a:spcAft>
              <a:buSzPts val="2600"/>
              <a:buChar char="•"/>
            </a:pPr>
            <a:r>
              <a:rPr lang="en-US" sz="2600"/>
              <a:t>Establish and maintain synergies: CTSC, Health Informatics, Research IT, HPC, Blaisdell, etc.</a:t>
            </a:r>
            <a:endParaRPr sz="2600"/>
          </a:p>
          <a:p>
            <a:pPr marL="0" marR="0" lvl="0" indent="0" algn="l" rtl="0">
              <a:lnSpc>
                <a:spcPct val="115000"/>
              </a:lnSpc>
              <a:spcBef>
                <a:spcPts val="518"/>
              </a:spcBef>
              <a:spcAft>
                <a:spcPts val="0"/>
              </a:spcAft>
              <a:buNone/>
            </a:pPr>
            <a:r>
              <a:rPr lang="en-US" sz="2600"/>
              <a:t>DataLab Expansion into UCDH: White Paper</a:t>
            </a:r>
            <a:endParaRPr sz="2600"/>
          </a:p>
        </p:txBody>
      </p:sp>
      <p:sp>
        <p:nvSpPr>
          <p:cNvPr id="460" name="Google Shape;460;p49"/>
          <p:cNvSpPr txBox="1">
            <a:spLocks noGrp="1"/>
          </p:cNvSpPr>
          <p:nvPr>
            <p:ph type="body" idx="1"/>
          </p:nvPr>
        </p:nvSpPr>
        <p:spPr>
          <a:xfrm>
            <a:off x="405925" y="1179300"/>
            <a:ext cx="11225400" cy="1685700"/>
          </a:xfrm>
          <a:prstGeom prst="rect">
            <a:avLst/>
          </a:prstGeom>
          <a:noFill/>
          <a:ln>
            <a:noFill/>
          </a:ln>
        </p:spPr>
        <p:txBody>
          <a:bodyPr spcFirstLastPara="1" wrap="square" lIns="91425" tIns="45700" rIns="91425" bIns="45700" anchor="t" anchorCtr="0">
            <a:normAutofit/>
          </a:bodyPr>
          <a:lstStyle/>
          <a:p>
            <a:pPr marL="0" marR="0" lvl="0" indent="0" algn="ctr" rtl="0">
              <a:lnSpc>
                <a:spcPct val="115000"/>
              </a:lnSpc>
              <a:spcBef>
                <a:spcPts val="518"/>
              </a:spcBef>
              <a:spcAft>
                <a:spcPts val="0"/>
              </a:spcAft>
              <a:buNone/>
            </a:pPr>
            <a:r>
              <a:rPr lang="en-US" sz="4000" i="1"/>
              <a:t>How can DataLab scale to best meet the </a:t>
            </a:r>
            <a:br>
              <a:rPr lang="en-US" sz="4000" i="1"/>
            </a:br>
            <a:r>
              <a:rPr lang="en-US" sz="4000" i="1"/>
              <a:t>endless opportunities and need at UCDH?</a:t>
            </a:r>
            <a:endParaRPr sz="4000" i="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Google Shape;466;p50"/>
          <p:cNvPicPr preferRelativeResize="0"/>
          <p:nvPr/>
        </p:nvPicPr>
        <p:blipFill rotWithShape="1">
          <a:blip r:embed="rId3">
            <a:alphaModFix/>
          </a:blip>
          <a:srcRect/>
          <a:stretch/>
        </p:blipFill>
        <p:spPr>
          <a:xfrm>
            <a:off x="6627812" y="235282"/>
            <a:ext cx="4262462" cy="1268894"/>
          </a:xfrm>
          <a:prstGeom prst="rect">
            <a:avLst/>
          </a:prstGeom>
          <a:noFill/>
          <a:ln>
            <a:noFill/>
          </a:ln>
        </p:spPr>
      </p:pic>
      <p:sp>
        <p:nvSpPr>
          <p:cNvPr id="467" name="Google Shape;467;p50"/>
          <p:cNvSpPr txBox="1"/>
          <p:nvPr/>
        </p:nvSpPr>
        <p:spPr>
          <a:xfrm>
            <a:off x="455613" y="663677"/>
            <a:ext cx="43434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2"/>
                </a:solidFill>
              </a:rPr>
              <a:t>Concluding Remarks</a:t>
            </a:r>
            <a:endParaRPr sz="1400" i="0" u="none" strike="noStrike" cap="none">
              <a:solidFill>
                <a:schemeClr val="dk2"/>
              </a:solidFill>
            </a:endParaRPr>
          </a:p>
        </p:txBody>
      </p:sp>
      <p:sp>
        <p:nvSpPr>
          <p:cNvPr id="468" name="Google Shape;468;p50"/>
          <p:cNvSpPr txBox="1"/>
          <p:nvPr/>
        </p:nvSpPr>
        <p:spPr>
          <a:xfrm>
            <a:off x="455612" y="2133600"/>
            <a:ext cx="10591800" cy="4038600"/>
          </a:xfrm>
          <a:prstGeom prst="rect">
            <a:avLst/>
          </a:prstGeom>
          <a:noFill/>
          <a:ln>
            <a:noFill/>
          </a:ln>
        </p:spPr>
        <p:txBody>
          <a:bodyPr spcFirstLastPara="1" wrap="square" lIns="91425" tIns="45700" rIns="91425" bIns="45700" anchor="t" anchorCtr="0">
            <a:noAutofit/>
          </a:bodyPr>
          <a:lstStyle/>
          <a:p>
            <a:pPr marL="457200" marR="0" lvl="0" indent="-311150" algn="l" rtl="0">
              <a:lnSpc>
                <a:spcPct val="80000"/>
              </a:lnSpc>
              <a:spcBef>
                <a:spcPts val="0"/>
              </a:spcBef>
              <a:spcAft>
                <a:spcPts val="0"/>
              </a:spcAft>
              <a:buClr>
                <a:schemeClr val="accent1"/>
              </a:buClr>
              <a:buSzPts val="2300"/>
              <a:buFont typeface="Proxima Nova"/>
              <a:buNone/>
            </a:pPr>
            <a:endParaRPr sz="2000" i="0" u="none" strike="noStrike" cap="none">
              <a:solidFill>
                <a:schemeClr val="dk2"/>
              </a:solidFill>
            </a:endParaRPr>
          </a:p>
        </p:txBody>
      </p:sp>
      <p:sp>
        <p:nvSpPr>
          <p:cNvPr id="469" name="Google Shape;469;p50"/>
          <p:cNvSpPr txBox="1"/>
          <p:nvPr/>
        </p:nvSpPr>
        <p:spPr>
          <a:xfrm>
            <a:off x="455612" y="2498885"/>
            <a:ext cx="9832800" cy="1480200"/>
          </a:xfrm>
          <a:prstGeom prst="rect">
            <a:avLst/>
          </a:prstGeom>
          <a:noFill/>
          <a:ln>
            <a:noFill/>
          </a:ln>
        </p:spPr>
        <p:txBody>
          <a:bodyPr spcFirstLastPara="1" wrap="square" lIns="91425" tIns="45700" rIns="91425" bIns="45700" anchor="t" anchorCtr="0">
            <a:spAutoFit/>
          </a:bodyPr>
          <a:lstStyle/>
          <a:p>
            <a:pPr marL="285750" marR="0" lvl="1" indent="-285750" algn="l" rtl="0">
              <a:lnSpc>
                <a:spcPct val="150000"/>
              </a:lnSpc>
              <a:spcBef>
                <a:spcPts val="0"/>
              </a:spcBef>
              <a:spcAft>
                <a:spcPts val="0"/>
              </a:spcAft>
              <a:buClr>
                <a:schemeClr val="dk2"/>
              </a:buClr>
              <a:buSzPts val="3220"/>
              <a:buFont typeface="Arial"/>
              <a:buChar char="•"/>
            </a:pPr>
            <a:r>
              <a:rPr lang="en-US" sz="2800" b="1" i="0" u="none" strike="noStrike" cap="none">
                <a:solidFill>
                  <a:schemeClr val="dk2"/>
                </a:solidFill>
                <a:latin typeface="Calibri"/>
                <a:ea typeface="Calibri"/>
                <a:cs typeface="Calibri"/>
                <a:sym typeface="Calibri"/>
              </a:rPr>
              <a:t>Next meeting: </a:t>
            </a:r>
            <a:r>
              <a:rPr lang="en-US" sz="2800">
                <a:solidFill>
                  <a:schemeClr val="dk2"/>
                </a:solidFill>
                <a:latin typeface="Calibri"/>
                <a:ea typeface="Calibri"/>
                <a:cs typeface="Calibri"/>
                <a:sym typeface="Calibri"/>
              </a:rPr>
              <a:t>M</a:t>
            </a:r>
            <a:r>
              <a:rPr lang="en-US" sz="2800" b="0" i="0" u="none" strike="noStrike" cap="none">
                <a:solidFill>
                  <a:schemeClr val="dk2"/>
                </a:solidFill>
                <a:latin typeface="Calibri"/>
                <a:ea typeface="Calibri"/>
                <a:cs typeface="Calibri"/>
                <a:sym typeface="Calibri"/>
              </a:rPr>
              <a:t>id- to late May 2021</a:t>
            </a:r>
            <a:endParaRPr sz="1400" b="0" i="0" u="none" strike="noStrike" cap="none">
              <a:solidFill>
                <a:schemeClr val="dk2"/>
              </a:solidFill>
              <a:latin typeface="Calibri"/>
              <a:ea typeface="Calibri"/>
              <a:cs typeface="Calibri"/>
              <a:sym typeface="Calibri"/>
            </a:endParaRPr>
          </a:p>
          <a:p>
            <a:pPr marL="285750" marR="0" lvl="1" indent="-285750" algn="l" rtl="0">
              <a:lnSpc>
                <a:spcPct val="150000"/>
              </a:lnSpc>
              <a:spcBef>
                <a:spcPts val="1160"/>
              </a:spcBef>
              <a:spcAft>
                <a:spcPts val="0"/>
              </a:spcAft>
              <a:buClr>
                <a:schemeClr val="dk2"/>
              </a:buClr>
              <a:buSzPts val="3220"/>
              <a:buFont typeface="Arial"/>
              <a:buChar char="•"/>
            </a:pPr>
            <a:r>
              <a:rPr lang="en-US" sz="2800" b="1" i="0" u="none" strike="noStrike" cap="none">
                <a:solidFill>
                  <a:schemeClr val="dk2"/>
                </a:solidFill>
                <a:latin typeface="Calibri"/>
                <a:ea typeface="Calibri"/>
                <a:cs typeface="Calibri"/>
                <a:sym typeface="Calibri"/>
              </a:rPr>
              <a:t>Meeting summary</a:t>
            </a:r>
            <a:r>
              <a:rPr lang="en-US" sz="2800" b="0" i="0" u="none" strike="noStrike" cap="none">
                <a:solidFill>
                  <a:schemeClr val="dk2"/>
                </a:solidFill>
                <a:latin typeface="Calibri"/>
                <a:ea typeface="Calibri"/>
                <a:cs typeface="Calibri"/>
                <a:sym typeface="Calibri"/>
              </a:rPr>
              <a:t>: To be circulated</a:t>
            </a:r>
            <a:endParaRPr sz="1400" b="0" i="0" u="none" strike="noStrike" cap="none">
              <a:solidFill>
                <a:schemeClr val="dk2"/>
              </a:solidFill>
              <a:latin typeface="Calibri"/>
              <a:ea typeface="Calibri"/>
              <a:cs typeface="Calibri"/>
              <a:sym typeface="Calibri"/>
            </a:endParaRPr>
          </a:p>
        </p:txBody>
      </p:sp>
      <p:sp>
        <p:nvSpPr>
          <p:cNvPr id="470" name="Google Shape;470;p50"/>
          <p:cNvSpPr txBox="1"/>
          <p:nvPr/>
        </p:nvSpPr>
        <p:spPr>
          <a:xfrm>
            <a:off x="3656012" y="5517089"/>
            <a:ext cx="3276600" cy="75405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300"/>
              <a:buFont typeface="Arial"/>
              <a:buNone/>
            </a:pPr>
            <a:r>
              <a:rPr lang="en-US" sz="4300" b="0" i="0" u="none" strike="noStrike" cap="none">
                <a:solidFill>
                  <a:schemeClr val="dk2"/>
                </a:solidFill>
                <a:latin typeface="Calibri"/>
                <a:ea typeface="Calibri"/>
                <a:cs typeface="Calibri"/>
                <a:sym typeface="Calibri"/>
              </a:rPr>
              <a:t>Thank you !</a:t>
            </a:r>
            <a:endParaRPr sz="1400" b="0" i="0" u="none" strike="noStrike" cap="none">
              <a:solidFill>
                <a:schemeClr val="dk2"/>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51"/>
          <p:cNvSpPr/>
          <p:nvPr/>
        </p:nvSpPr>
        <p:spPr>
          <a:xfrm>
            <a:off x="10971212" y="5715000"/>
            <a:ext cx="1217613" cy="1066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Proxima Nova"/>
              <a:ea typeface="Proxima Nova"/>
              <a:cs typeface="Proxima Nova"/>
              <a:sym typeface="Proxima Nova"/>
            </a:endParaRPr>
          </a:p>
        </p:txBody>
      </p:sp>
      <p:sp>
        <p:nvSpPr>
          <p:cNvPr id="477" name="Google Shape;477;p51"/>
          <p:cNvSpPr/>
          <p:nvPr/>
        </p:nvSpPr>
        <p:spPr>
          <a:xfrm>
            <a:off x="7475296" y="6108945"/>
            <a:ext cx="713629" cy="437919"/>
          </a:xfrm>
          <a:prstGeom prst="rect">
            <a:avLst/>
          </a:prstGeom>
          <a:solidFill>
            <a:srgbClr val="5B9B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Calibri"/>
              <a:ea typeface="Calibri"/>
              <a:cs typeface="Calibri"/>
              <a:sym typeface="Calibri"/>
            </a:endParaRPr>
          </a:p>
        </p:txBody>
      </p:sp>
      <p:sp>
        <p:nvSpPr>
          <p:cNvPr id="478" name="Google Shape;478;p51"/>
          <p:cNvSpPr/>
          <p:nvPr/>
        </p:nvSpPr>
        <p:spPr>
          <a:xfrm>
            <a:off x="7542212" y="1133718"/>
            <a:ext cx="533400" cy="1764511"/>
          </a:xfrm>
          <a:prstGeom prst="rect">
            <a:avLst/>
          </a:prstGeom>
          <a:solidFill>
            <a:srgbClr val="5B9B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Calibri"/>
              <a:ea typeface="Calibri"/>
              <a:cs typeface="Calibri"/>
              <a:sym typeface="Calibri"/>
            </a:endParaRPr>
          </a:p>
        </p:txBody>
      </p:sp>
      <p:grpSp>
        <p:nvGrpSpPr>
          <p:cNvPr id="479" name="Google Shape;479;p51"/>
          <p:cNvGrpSpPr/>
          <p:nvPr/>
        </p:nvGrpSpPr>
        <p:grpSpPr>
          <a:xfrm>
            <a:off x="7009067" y="1133720"/>
            <a:ext cx="5196187" cy="5413145"/>
            <a:chOff x="8077402" y="301855"/>
            <a:chExt cx="4127850" cy="5413145"/>
          </a:xfrm>
        </p:grpSpPr>
        <p:sp>
          <p:nvSpPr>
            <p:cNvPr id="480" name="Google Shape;480;p51"/>
            <p:cNvSpPr/>
            <p:nvPr/>
          </p:nvSpPr>
          <p:spPr>
            <a:xfrm>
              <a:off x="8080207" y="301855"/>
              <a:ext cx="4125045" cy="1764509"/>
            </a:xfrm>
            <a:custGeom>
              <a:avLst/>
              <a:gdLst/>
              <a:ahLst/>
              <a:cxnLst/>
              <a:rect l="l" t="t" r="r" b="b"/>
              <a:pathLst>
                <a:path w="2712916" h="1029123" extrusionOk="0">
                  <a:moveTo>
                    <a:pt x="2712916" y="1029122"/>
                  </a:moveTo>
                  <a:lnTo>
                    <a:pt x="514561" y="1029122"/>
                  </a:lnTo>
                  <a:lnTo>
                    <a:pt x="0" y="514561"/>
                  </a:lnTo>
                  <a:lnTo>
                    <a:pt x="514561" y="1"/>
                  </a:lnTo>
                  <a:lnTo>
                    <a:pt x="2712916" y="1"/>
                  </a:lnTo>
                  <a:lnTo>
                    <a:pt x="2712916" y="1029122"/>
                  </a:lnTo>
                  <a:close/>
                </a:path>
              </a:pathLst>
            </a:custGeom>
            <a:solidFill>
              <a:srgbClr val="599BD5"/>
            </a:solidFill>
            <a:ln>
              <a:noFill/>
            </a:ln>
          </p:spPr>
          <p:txBody>
            <a:bodyPr spcFirstLastPara="1" wrap="square" lIns="365750" tIns="45700" rIns="365750" bIns="45700" anchor="ctr" anchorCtr="0">
              <a:noAutofit/>
            </a:bodyPr>
            <a:lstStyle/>
            <a:p>
              <a:pPr marL="860425" marR="0" lvl="0" indent="-173037" algn="l" rtl="0">
                <a:lnSpc>
                  <a:spcPct val="100000"/>
                </a:lnSpc>
                <a:spcBef>
                  <a:spcPts val="0"/>
                </a:spcBef>
                <a:spcAft>
                  <a:spcPts val="0"/>
                </a:spcAft>
                <a:buClr>
                  <a:srgbClr val="000000"/>
                </a:buClr>
                <a:buSzPts val="2000"/>
                <a:buFont typeface="Arial"/>
                <a:buNone/>
              </a:pPr>
              <a:r>
                <a:rPr lang="en-US" sz="2000" b="0" i="0" u="none" strike="noStrike" cap="none">
                  <a:solidFill>
                    <a:srgbClr val="FFFFFF"/>
                  </a:solidFill>
                  <a:latin typeface="Calibri"/>
                  <a:ea typeface="Calibri"/>
                  <a:cs typeface="Calibri"/>
                  <a:sym typeface="Calibri"/>
                </a:rPr>
                <a:t>» Work</a:t>
              </a:r>
              <a:endParaRPr sz="2000" b="0" i="0" u="none" strike="noStrike" cap="none">
                <a:solidFill>
                  <a:srgbClr val="5B9BD5"/>
                </a:solidFill>
                <a:latin typeface="Calibri"/>
                <a:ea typeface="Calibri"/>
                <a:cs typeface="Calibri"/>
                <a:sym typeface="Calibri"/>
              </a:endParaRPr>
            </a:p>
            <a:p>
              <a:pPr marL="973137" marR="0" lvl="0" indent="-285750" algn="l" rtl="0">
                <a:lnSpc>
                  <a:spcPct val="100000"/>
                </a:lnSpc>
                <a:spcBef>
                  <a:spcPts val="0"/>
                </a:spcBef>
                <a:spcAft>
                  <a:spcPts val="0"/>
                </a:spcAft>
                <a:buClr>
                  <a:srgbClr val="FFFFFF"/>
                </a:buClr>
                <a:buSzPts val="1600"/>
                <a:buFont typeface="Arial"/>
                <a:buChar char="•"/>
              </a:pPr>
              <a:r>
                <a:rPr lang="en-US" sz="1600" b="0" i="0" u="none" strike="noStrike" cap="none">
                  <a:solidFill>
                    <a:srgbClr val="FFFFFF"/>
                  </a:solidFill>
                  <a:latin typeface="Calibri"/>
                  <a:ea typeface="Calibri"/>
                  <a:cs typeface="Calibri"/>
                  <a:sym typeface="Calibri"/>
                </a:rPr>
                <a:t>Office hours</a:t>
              </a:r>
              <a:endParaRPr sz="1400" b="0" i="0" u="none" strike="noStrike" cap="none">
                <a:solidFill>
                  <a:srgbClr val="000000"/>
                </a:solidFill>
                <a:latin typeface="Arial"/>
                <a:ea typeface="Arial"/>
                <a:cs typeface="Arial"/>
                <a:sym typeface="Arial"/>
              </a:endParaRPr>
            </a:p>
            <a:p>
              <a:pPr marL="973137" marR="0" lvl="0" indent="-285750" algn="l" rtl="0">
                <a:lnSpc>
                  <a:spcPct val="100000"/>
                </a:lnSpc>
                <a:spcBef>
                  <a:spcPts val="0"/>
                </a:spcBef>
                <a:spcAft>
                  <a:spcPts val="0"/>
                </a:spcAft>
                <a:buClr>
                  <a:srgbClr val="FFFFFF"/>
                </a:buClr>
                <a:buSzPts val="1600"/>
                <a:buFont typeface="Arial"/>
                <a:buChar char="•"/>
              </a:pPr>
              <a:r>
                <a:rPr lang="en-US" sz="1600" b="0" i="0" u="none" strike="noStrike" cap="none">
                  <a:solidFill>
                    <a:srgbClr val="FFFFFF"/>
                  </a:solidFill>
                  <a:latin typeface="Calibri"/>
                  <a:ea typeface="Calibri"/>
                  <a:cs typeface="Calibri"/>
                  <a:sym typeface="Calibri"/>
                </a:rPr>
                <a:t>Consultations</a:t>
              </a:r>
              <a:endParaRPr sz="1400" b="0" i="0" u="none" strike="noStrike" cap="none">
                <a:solidFill>
                  <a:srgbClr val="000000"/>
                </a:solidFill>
                <a:latin typeface="Arial"/>
                <a:ea typeface="Arial"/>
                <a:cs typeface="Arial"/>
                <a:sym typeface="Arial"/>
              </a:endParaRPr>
            </a:p>
            <a:p>
              <a:pPr marL="973137" marR="0" lvl="0" indent="-285750" algn="l" rtl="0">
                <a:lnSpc>
                  <a:spcPct val="100000"/>
                </a:lnSpc>
                <a:spcBef>
                  <a:spcPts val="0"/>
                </a:spcBef>
                <a:spcAft>
                  <a:spcPts val="0"/>
                </a:spcAft>
                <a:buClr>
                  <a:srgbClr val="FFFFFF"/>
                </a:buClr>
                <a:buSzPts val="1600"/>
                <a:buFont typeface="Arial"/>
                <a:buChar char="•"/>
              </a:pPr>
              <a:r>
                <a:rPr lang="en-US" sz="1600" b="0" i="0" u="none" strike="noStrike" cap="none">
                  <a:solidFill>
                    <a:srgbClr val="FFFFFF"/>
                  </a:solidFill>
                  <a:latin typeface="Calibri"/>
                  <a:ea typeface="Calibri"/>
                  <a:cs typeface="Calibri"/>
                  <a:sym typeface="Calibri"/>
                </a:rPr>
                <a:t>Preliminary report services</a:t>
              </a:r>
              <a:endParaRPr sz="1400" b="0" i="0" u="none" strike="noStrike" cap="none">
                <a:solidFill>
                  <a:srgbClr val="000000"/>
                </a:solidFill>
                <a:latin typeface="Arial"/>
                <a:ea typeface="Arial"/>
                <a:cs typeface="Arial"/>
                <a:sym typeface="Arial"/>
              </a:endParaRPr>
            </a:p>
            <a:p>
              <a:pPr marL="973137" marR="0" lvl="0" indent="-285750" algn="l" rtl="0">
                <a:lnSpc>
                  <a:spcPct val="100000"/>
                </a:lnSpc>
                <a:spcBef>
                  <a:spcPts val="0"/>
                </a:spcBef>
                <a:spcAft>
                  <a:spcPts val="0"/>
                </a:spcAft>
                <a:buClr>
                  <a:srgbClr val="FFFFFF"/>
                </a:buClr>
                <a:buSzPts val="1600"/>
                <a:buFont typeface="Arial"/>
                <a:buChar char="•"/>
              </a:pPr>
              <a:r>
                <a:rPr lang="en-US" sz="1600" b="0" i="0" u="none" strike="noStrike" cap="none">
                  <a:solidFill>
                    <a:srgbClr val="FFFFFF"/>
                  </a:solidFill>
                  <a:latin typeface="Calibri"/>
                  <a:ea typeface="Calibri"/>
                  <a:cs typeface="Calibri"/>
                  <a:sym typeface="Calibri"/>
                </a:rPr>
                <a:t>Projects</a:t>
              </a:r>
              <a:endParaRPr sz="1400" b="0" i="0" u="none" strike="noStrike" cap="none">
                <a:solidFill>
                  <a:srgbClr val="000000"/>
                </a:solidFill>
                <a:latin typeface="Arial"/>
                <a:ea typeface="Arial"/>
                <a:cs typeface="Arial"/>
                <a:sym typeface="Arial"/>
              </a:endParaRPr>
            </a:p>
            <a:p>
              <a:pPr marL="973137" marR="0" lvl="0" indent="-285750" algn="l" rtl="0">
                <a:lnSpc>
                  <a:spcPct val="100000"/>
                </a:lnSpc>
                <a:spcBef>
                  <a:spcPts val="0"/>
                </a:spcBef>
                <a:spcAft>
                  <a:spcPts val="0"/>
                </a:spcAft>
                <a:buClr>
                  <a:srgbClr val="FFFFFF"/>
                </a:buClr>
                <a:buSzPts val="1600"/>
                <a:buFont typeface="Arial"/>
                <a:buChar char="•"/>
              </a:pPr>
              <a:r>
                <a:rPr lang="en-US" sz="1600" b="0" i="0" u="none" strike="noStrike" cap="none">
                  <a:solidFill>
                    <a:srgbClr val="FFFFFF"/>
                  </a:solidFill>
                  <a:latin typeface="Calibri"/>
                  <a:ea typeface="Calibri"/>
                  <a:cs typeface="Calibri"/>
                  <a:sym typeface="Calibri"/>
                </a:rPr>
                <a:t>Collaborations</a:t>
              </a:r>
              <a:endParaRPr sz="1400" b="0" i="0" u="none" strike="noStrike" cap="none">
                <a:solidFill>
                  <a:srgbClr val="000000"/>
                </a:solidFill>
                <a:latin typeface="Arial"/>
                <a:ea typeface="Arial"/>
                <a:cs typeface="Arial"/>
                <a:sym typeface="Arial"/>
              </a:endParaRPr>
            </a:p>
          </p:txBody>
        </p:sp>
        <p:sp>
          <p:nvSpPr>
            <p:cNvPr id="481" name="Google Shape;481;p51"/>
            <p:cNvSpPr/>
            <p:nvPr/>
          </p:nvSpPr>
          <p:spPr>
            <a:xfrm>
              <a:off x="8077402" y="2126156"/>
              <a:ext cx="4114800" cy="1760044"/>
            </a:xfrm>
            <a:custGeom>
              <a:avLst/>
              <a:gdLst/>
              <a:ahLst/>
              <a:cxnLst/>
              <a:rect l="l" t="t" r="r" b="b"/>
              <a:pathLst>
                <a:path w="2712916" h="1029123" extrusionOk="0">
                  <a:moveTo>
                    <a:pt x="2712916" y="1029122"/>
                  </a:moveTo>
                  <a:lnTo>
                    <a:pt x="514561" y="1029122"/>
                  </a:lnTo>
                  <a:lnTo>
                    <a:pt x="0" y="514561"/>
                  </a:lnTo>
                  <a:lnTo>
                    <a:pt x="514561" y="1"/>
                  </a:lnTo>
                  <a:lnTo>
                    <a:pt x="2712916" y="1"/>
                  </a:lnTo>
                  <a:lnTo>
                    <a:pt x="2712916" y="1029122"/>
                  </a:lnTo>
                  <a:close/>
                </a:path>
              </a:pathLst>
            </a:custGeom>
            <a:solidFill>
              <a:srgbClr val="599BD5"/>
            </a:solidFill>
            <a:ln>
              <a:noFill/>
            </a:ln>
          </p:spPr>
          <p:txBody>
            <a:bodyPr spcFirstLastPara="1" wrap="square" lIns="365750" tIns="45700" rIns="365750" bIns="45700" anchor="ctr" anchorCtr="0">
              <a:noAutofit/>
            </a:bodyPr>
            <a:lstStyle/>
            <a:p>
              <a:pPr marL="860425" marR="0" lvl="0" indent="-173037" algn="l" rtl="0">
                <a:lnSpc>
                  <a:spcPct val="100000"/>
                </a:lnSpc>
                <a:spcBef>
                  <a:spcPts val="0"/>
                </a:spcBef>
                <a:spcAft>
                  <a:spcPts val="0"/>
                </a:spcAft>
                <a:buClr>
                  <a:srgbClr val="000000"/>
                </a:buClr>
                <a:buSzPts val="2000"/>
                <a:buFont typeface="Arial"/>
                <a:buNone/>
              </a:pPr>
              <a:r>
                <a:rPr lang="en-US" sz="2000" b="0" i="0" u="none" strike="noStrike" cap="none">
                  <a:solidFill>
                    <a:srgbClr val="FFFFFF"/>
                  </a:solidFill>
                  <a:latin typeface="Calibri"/>
                  <a:ea typeface="Calibri"/>
                  <a:cs typeface="Calibri"/>
                  <a:sym typeface="Calibri"/>
                </a:rPr>
                <a:t>» Learn</a:t>
              </a:r>
              <a:endParaRPr sz="2000" b="0" i="0" u="none" strike="noStrike" cap="none">
                <a:solidFill>
                  <a:srgbClr val="5B9BD5"/>
                </a:solidFill>
                <a:latin typeface="Calibri"/>
                <a:ea typeface="Calibri"/>
                <a:cs typeface="Calibri"/>
                <a:sym typeface="Calibri"/>
              </a:endParaRPr>
            </a:p>
            <a:p>
              <a:pPr marL="973137" marR="0" lvl="0" indent="-285750" algn="l" rtl="0">
                <a:lnSpc>
                  <a:spcPct val="100000"/>
                </a:lnSpc>
                <a:spcBef>
                  <a:spcPts val="0"/>
                </a:spcBef>
                <a:spcAft>
                  <a:spcPts val="0"/>
                </a:spcAft>
                <a:buClr>
                  <a:srgbClr val="FFFFFF"/>
                </a:buClr>
                <a:buSzPts val="1600"/>
                <a:buFont typeface="Arial"/>
                <a:buChar char="•"/>
              </a:pPr>
              <a:r>
                <a:rPr lang="en-US" sz="1600" b="0" i="0" u="none" strike="noStrike" cap="none">
                  <a:solidFill>
                    <a:srgbClr val="FFFFFF"/>
                  </a:solidFill>
                  <a:latin typeface="Calibri"/>
                  <a:ea typeface="Calibri"/>
                  <a:cs typeface="Calibri"/>
                  <a:sym typeface="Calibri"/>
                </a:rPr>
                <a:t>Workshops</a:t>
              </a:r>
              <a:endParaRPr sz="1400" b="0" i="0" u="none" strike="noStrike" cap="none">
                <a:solidFill>
                  <a:srgbClr val="000000"/>
                </a:solidFill>
                <a:latin typeface="Arial"/>
                <a:ea typeface="Arial"/>
                <a:cs typeface="Arial"/>
                <a:sym typeface="Arial"/>
              </a:endParaRPr>
            </a:p>
            <a:p>
              <a:pPr marL="973137" marR="0" lvl="0" indent="-285750" algn="l" rtl="0">
                <a:lnSpc>
                  <a:spcPct val="100000"/>
                </a:lnSpc>
                <a:spcBef>
                  <a:spcPts val="0"/>
                </a:spcBef>
                <a:spcAft>
                  <a:spcPts val="0"/>
                </a:spcAft>
                <a:buClr>
                  <a:srgbClr val="FFFFFF"/>
                </a:buClr>
                <a:buSzPts val="1600"/>
                <a:buFont typeface="Arial"/>
                <a:buChar char="•"/>
              </a:pPr>
              <a:r>
                <a:rPr lang="en-US" sz="1600" b="0" i="0" u="none" strike="noStrike" cap="none">
                  <a:solidFill>
                    <a:srgbClr val="FFFFFF"/>
                  </a:solidFill>
                  <a:latin typeface="Calibri"/>
                  <a:ea typeface="Calibri"/>
                  <a:cs typeface="Calibri"/>
                  <a:sym typeface="Calibri"/>
                </a:rPr>
                <a:t>Internships</a:t>
              </a:r>
              <a:endParaRPr sz="1400" b="0" i="0" u="none" strike="noStrike" cap="none">
                <a:solidFill>
                  <a:srgbClr val="000000"/>
                </a:solidFill>
                <a:latin typeface="Arial"/>
                <a:ea typeface="Arial"/>
                <a:cs typeface="Arial"/>
                <a:sym typeface="Arial"/>
              </a:endParaRPr>
            </a:p>
            <a:p>
              <a:pPr marL="973137" marR="0" lvl="0" indent="-285750" algn="l" rtl="0">
                <a:lnSpc>
                  <a:spcPct val="100000"/>
                </a:lnSpc>
                <a:spcBef>
                  <a:spcPts val="0"/>
                </a:spcBef>
                <a:spcAft>
                  <a:spcPts val="0"/>
                </a:spcAft>
                <a:buClr>
                  <a:srgbClr val="FFFFFF"/>
                </a:buClr>
                <a:buSzPts val="1600"/>
                <a:buFont typeface="Arial"/>
                <a:buChar char="•"/>
              </a:pPr>
              <a:r>
                <a:rPr lang="en-US" sz="1600" b="0" i="0" u="none" strike="noStrike" cap="none">
                  <a:solidFill>
                    <a:srgbClr val="FFFFFF"/>
                  </a:solidFill>
                  <a:latin typeface="Calibri"/>
                  <a:ea typeface="Calibri"/>
                  <a:cs typeface="Calibri"/>
                  <a:sym typeface="Calibri"/>
                </a:rPr>
                <a:t>Experiential learning courses</a:t>
              </a:r>
              <a:endParaRPr sz="1400" b="0" i="0" u="none" strike="noStrike" cap="none">
                <a:solidFill>
                  <a:srgbClr val="000000"/>
                </a:solidFill>
                <a:latin typeface="Arial"/>
                <a:ea typeface="Arial"/>
                <a:cs typeface="Arial"/>
                <a:sym typeface="Arial"/>
              </a:endParaRPr>
            </a:p>
            <a:p>
              <a:pPr marL="973137" marR="0" lvl="0" indent="-285750" algn="l" rtl="0">
                <a:lnSpc>
                  <a:spcPct val="100000"/>
                </a:lnSpc>
                <a:spcBef>
                  <a:spcPts val="0"/>
                </a:spcBef>
                <a:spcAft>
                  <a:spcPts val="0"/>
                </a:spcAft>
                <a:buClr>
                  <a:srgbClr val="FFFFFF"/>
                </a:buClr>
                <a:buSzPts val="1600"/>
                <a:buFont typeface="Arial"/>
                <a:buChar char="•"/>
              </a:pPr>
              <a:r>
                <a:rPr lang="en-US" sz="1600" b="0" i="0" u="none" strike="noStrike" cap="none">
                  <a:solidFill>
                    <a:srgbClr val="FFFFFF"/>
                  </a:solidFill>
                  <a:latin typeface="Calibri"/>
                  <a:ea typeface="Calibri"/>
                  <a:cs typeface="Calibri"/>
                  <a:sym typeface="Calibri"/>
                </a:rPr>
                <a:t>GSRs, Postdocs</a:t>
              </a:r>
              <a:endParaRPr sz="1400" b="0" i="0" u="none" strike="noStrike" cap="none">
                <a:solidFill>
                  <a:srgbClr val="000000"/>
                </a:solidFill>
                <a:latin typeface="Arial"/>
                <a:ea typeface="Arial"/>
                <a:cs typeface="Arial"/>
                <a:sym typeface="Arial"/>
              </a:endParaRPr>
            </a:p>
            <a:p>
              <a:pPr marL="973137" marR="0" lvl="0" indent="-285750" algn="l" rtl="0">
                <a:lnSpc>
                  <a:spcPct val="100000"/>
                </a:lnSpc>
                <a:spcBef>
                  <a:spcPts val="0"/>
                </a:spcBef>
                <a:spcAft>
                  <a:spcPts val="0"/>
                </a:spcAft>
                <a:buClr>
                  <a:srgbClr val="FFFFFF"/>
                </a:buClr>
                <a:buSzPts val="1600"/>
                <a:buFont typeface="Arial"/>
                <a:buChar char="•"/>
              </a:pPr>
              <a:r>
                <a:rPr lang="en-US" sz="1600" b="0" i="0" u="none" strike="noStrike" cap="none">
                  <a:solidFill>
                    <a:srgbClr val="FFFFFF"/>
                  </a:solidFill>
                  <a:latin typeface="Calibri"/>
                  <a:ea typeface="Calibri"/>
                  <a:cs typeface="Calibri"/>
                  <a:sym typeface="Calibri"/>
                </a:rPr>
                <a:t>DataFests, Hackathons, Info Sessions</a:t>
              </a:r>
              <a:endParaRPr sz="1600" b="0" i="0" u="none" strike="noStrike" cap="none">
                <a:solidFill>
                  <a:srgbClr val="5B9BD5"/>
                </a:solidFill>
                <a:latin typeface="Calibri"/>
                <a:ea typeface="Calibri"/>
                <a:cs typeface="Calibri"/>
                <a:sym typeface="Calibri"/>
              </a:endParaRPr>
            </a:p>
          </p:txBody>
        </p:sp>
        <p:sp>
          <p:nvSpPr>
            <p:cNvPr id="482" name="Google Shape;482;p51"/>
            <p:cNvSpPr/>
            <p:nvPr/>
          </p:nvSpPr>
          <p:spPr>
            <a:xfrm>
              <a:off x="8078462" y="3954959"/>
              <a:ext cx="4126790" cy="1760041"/>
            </a:xfrm>
            <a:custGeom>
              <a:avLst/>
              <a:gdLst/>
              <a:ahLst/>
              <a:cxnLst/>
              <a:rect l="l" t="t" r="r" b="b"/>
              <a:pathLst>
                <a:path w="2712916" h="1029123" extrusionOk="0">
                  <a:moveTo>
                    <a:pt x="2712916" y="1029122"/>
                  </a:moveTo>
                  <a:lnTo>
                    <a:pt x="514561" y="1029122"/>
                  </a:lnTo>
                  <a:lnTo>
                    <a:pt x="0" y="514561"/>
                  </a:lnTo>
                  <a:lnTo>
                    <a:pt x="514561" y="1"/>
                  </a:lnTo>
                  <a:lnTo>
                    <a:pt x="2712916" y="1"/>
                  </a:lnTo>
                  <a:lnTo>
                    <a:pt x="2712916" y="1029122"/>
                  </a:lnTo>
                  <a:close/>
                </a:path>
              </a:pathLst>
            </a:custGeom>
            <a:solidFill>
              <a:srgbClr val="599BD5"/>
            </a:solidFill>
            <a:ln>
              <a:noFill/>
            </a:ln>
          </p:spPr>
          <p:txBody>
            <a:bodyPr spcFirstLastPara="1" wrap="square" lIns="365750" tIns="45700" rIns="365750" bIns="45700" anchor="ctr" anchorCtr="0">
              <a:noAutofit/>
            </a:bodyPr>
            <a:lstStyle/>
            <a:p>
              <a:pPr marL="687388"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FFFFFF"/>
                  </a:solidFill>
                  <a:latin typeface="Calibri"/>
                  <a:ea typeface="Calibri"/>
                  <a:cs typeface="Calibri"/>
                  <a:sym typeface="Calibri"/>
                </a:rPr>
                <a:t>» Connect</a:t>
              </a:r>
              <a:endParaRPr sz="2000" b="0" i="0" u="none" strike="noStrike" cap="none">
                <a:solidFill>
                  <a:srgbClr val="5B9BD5"/>
                </a:solidFill>
                <a:latin typeface="Calibri"/>
                <a:ea typeface="Calibri"/>
                <a:cs typeface="Calibri"/>
                <a:sym typeface="Calibri"/>
              </a:endParaRPr>
            </a:p>
            <a:p>
              <a:pPr marL="973138" marR="0" lvl="0" indent="-285750" algn="l" rtl="0">
                <a:lnSpc>
                  <a:spcPct val="100000"/>
                </a:lnSpc>
                <a:spcBef>
                  <a:spcPts val="0"/>
                </a:spcBef>
                <a:spcAft>
                  <a:spcPts val="0"/>
                </a:spcAft>
                <a:buClr>
                  <a:srgbClr val="FFFFFF"/>
                </a:buClr>
                <a:buSzPts val="1600"/>
                <a:buFont typeface="Arial"/>
                <a:buChar char="•"/>
              </a:pPr>
              <a:r>
                <a:rPr lang="en-US" sz="1600" b="0" i="0" u="none" strike="noStrike" cap="none">
                  <a:solidFill>
                    <a:srgbClr val="FFFFFF"/>
                  </a:solidFill>
                  <a:latin typeface="Calibri"/>
                  <a:ea typeface="Calibri"/>
                  <a:cs typeface="Calibri"/>
                  <a:sym typeface="Calibri"/>
                </a:rPr>
                <a:t>Research Clusters</a:t>
              </a:r>
              <a:endParaRPr sz="1400" b="0" i="0" u="none" strike="noStrike" cap="none">
                <a:solidFill>
                  <a:srgbClr val="000000"/>
                </a:solidFill>
                <a:latin typeface="Arial"/>
                <a:ea typeface="Arial"/>
                <a:cs typeface="Arial"/>
                <a:sym typeface="Arial"/>
              </a:endParaRPr>
            </a:p>
            <a:p>
              <a:pPr marL="973138" marR="0" lvl="0" indent="-285750" algn="l" rtl="0">
                <a:lnSpc>
                  <a:spcPct val="100000"/>
                </a:lnSpc>
                <a:spcBef>
                  <a:spcPts val="0"/>
                </a:spcBef>
                <a:spcAft>
                  <a:spcPts val="0"/>
                </a:spcAft>
                <a:buClr>
                  <a:srgbClr val="FFFFFF"/>
                </a:buClr>
                <a:buSzPts val="1600"/>
                <a:buFont typeface="Arial"/>
                <a:buChar char="•"/>
              </a:pPr>
              <a:r>
                <a:rPr lang="en-US" sz="1600" b="0" i="0" u="none" strike="noStrike" cap="none">
                  <a:solidFill>
                    <a:srgbClr val="FFFFFF"/>
                  </a:solidFill>
                  <a:latin typeface="Calibri"/>
                  <a:ea typeface="Calibri"/>
                  <a:cs typeface="Calibri"/>
                  <a:sym typeface="Calibri"/>
                </a:rPr>
                <a:t>Affiliates Program</a:t>
              </a:r>
              <a:endParaRPr sz="1400" b="0" i="0" u="none" strike="noStrike" cap="none">
                <a:solidFill>
                  <a:srgbClr val="000000"/>
                </a:solidFill>
                <a:latin typeface="Arial"/>
                <a:ea typeface="Arial"/>
                <a:cs typeface="Arial"/>
                <a:sym typeface="Arial"/>
              </a:endParaRPr>
            </a:p>
            <a:p>
              <a:pPr marL="973138" marR="0" lvl="0" indent="-285750" algn="l" rtl="0">
                <a:lnSpc>
                  <a:spcPct val="100000"/>
                </a:lnSpc>
                <a:spcBef>
                  <a:spcPts val="0"/>
                </a:spcBef>
                <a:spcAft>
                  <a:spcPts val="0"/>
                </a:spcAft>
                <a:buClr>
                  <a:srgbClr val="FFFFFF"/>
                </a:buClr>
                <a:buSzPts val="1600"/>
                <a:buFont typeface="Arial"/>
                <a:buChar char="•"/>
              </a:pPr>
              <a:r>
                <a:rPr lang="en-US" sz="1600" b="0" i="0" u="none" strike="noStrike" cap="none">
                  <a:solidFill>
                    <a:srgbClr val="FFFFFF"/>
                  </a:solidFill>
                  <a:latin typeface="Calibri"/>
                  <a:ea typeface="Calibri"/>
                  <a:cs typeface="Calibri"/>
                  <a:sym typeface="Calibri"/>
                </a:rPr>
                <a:t>unSeminars, Seminars, Symposia</a:t>
              </a:r>
              <a:endParaRPr sz="1400" b="0" i="0" u="none" strike="noStrike" cap="none">
                <a:solidFill>
                  <a:srgbClr val="000000"/>
                </a:solidFill>
                <a:latin typeface="Arial"/>
                <a:ea typeface="Arial"/>
                <a:cs typeface="Arial"/>
                <a:sym typeface="Arial"/>
              </a:endParaRPr>
            </a:p>
            <a:p>
              <a:pPr marL="973138" marR="0" lvl="0" indent="-285750" algn="l" rtl="0">
                <a:lnSpc>
                  <a:spcPct val="100000"/>
                </a:lnSpc>
                <a:spcBef>
                  <a:spcPts val="0"/>
                </a:spcBef>
                <a:spcAft>
                  <a:spcPts val="0"/>
                </a:spcAft>
                <a:buClr>
                  <a:srgbClr val="FFFFFF"/>
                </a:buClr>
                <a:buSzPts val="1600"/>
                <a:buFont typeface="Arial"/>
                <a:buChar char="•"/>
              </a:pPr>
              <a:r>
                <a:rPr lang="en-US" sz="1600" b="0" i="0" u="none" strike="noStrike" cap="none">
                  <a:solidFill>
                    <a:srgbClr val="FFFFFF"/>
                  </a:solidFill>
                  <a:latin typeface="Calibri"/>
                  <a:ea typeface="Calibri"/>
                  <a:cs typeface="Calibri"/>
                  <a:sym typeface="Calibri"/>
                </a:rPr>
                <a:t>Advisory Services</a:t>
              </a:r>
              <a:endParaRPr sz="1400" b="0" i="0" u="none" strike="noStrike" cap="none">
                <a:solidFill>
                  <a:srgbClr val="000000"/>
                </a:solidFill>
                <a:latin typeface="Arial"/>
                <a:ea typeface="Arial"/>
                <a:cs typeface="Arial"/>
                <a:sym typeface="Arial"/>
              </a:endParaRPr>
            </a:p>
            <a:p>
              <a:pPr marL="973138" marR="0" lvl="0" indent="-285750" algn="l" rtl="0">
                <a:lnSpc>
                  <a:spcPct val="100000"/>
                </a:lnSpc>
                <a:spcBef>
                  <a:spcPts val="0"/>
                </a:spcBef>
                <a:spcAft>
                  <a:spcPts val="0"/>
                </a:spcAft>
                <a:buClr>
                  <a:srgbClr val="FFFFFF"/>
                </a:buClr>
                <a:buSzPts val="1600"/>
                <a:buFont typeface="Arial"/>
                <a:buChar char="•"/>
              </a:pPr>
              <a:r>
                <a:rPr lang="en-US" sz="1600" b="0" i="0" u="none" strike="noStrike" cap="none">
                  <a:solidFill>
                    <a:srgbClr val="FFFFFF"/>
                  </a:solidFill>
                  <a:latin typeface="Calibri"/>
                  <a:ea typeface="Calibri"/>
                  <a:cs typeface="Calibri"/>
                  <a:sym typeface="Calibri"/>
                </a:rPr>
                <a:t>Networks &amp; Partnerships</a:t>
              </a:r>
              <a:endParaRPr sz="1600" b="0" i="0" u="none" strike="noStrike" cap="none">
                <a:solidFill>
                  <a:schemeClr val="lt1"/>
                </a:solidFill>
                <a:latin typeface="Calibri"/>
                <a:ea typeface="Calibri"/>
                <a:cs typeface="Calibri"/>
                <a:sym typeface="Calibri"/>
              </a:endParaRPr>
            </a:p>
          </p:txBody>
        </p:sp>
      </p:grpSp>
      <p:sp>
        <p:nvSpPr>
          <p:cNvPr id="483" name="Google Shape;483;p51"/>
          <p:cNvSpPr txBox="1"/>
          <p:nvPr/>
        </p:nvSpPr>
        <p:spPr>
          <a:xfrm>
            <a:off x="858757" y="914400"/>
            <a:ext cx="8247029" cy="5486400"/>
          </a:xfrm>
          <a:prstGeom prst="rect">
            <a:avLst/>
          </a:prstGeom>
          <a:noFill/>
          <a:ln>
            <a:noFill/>
          </a:ln>
        </p:spPr>
        <p:txBody>
          <a:bodyPr spcFirstLastPara="1" wrap="square" lIns="91425" tIns="45700" rIns="91425" bIns="45700" anchor="t" anchorCtr="0">
            <a:noAutofit/>
          </a:bodyPr>
          <a:lstStyle/>
          <a:p>
            <a:pPr marL="1487488" marR="0" lvl="0" indent="-1487488" algn="l" rtl="0">
              <a:lnSpc>
                <a:spcPct val="100000"/>
              </a:lnSpc>
              <a:spcBef>
                <a:spcPts val="0"/>
              </a:spcBef>
              <a:spcAft>
                <a:spcPts val="0"/>
              </a:spcAft>
              <a:buClr>
                <a:schemeClr val="lt1"/>
              </a:buClr>
              <a:buSzPts val="3000"/>
              <a:buFont typeface="Proxima Nova"/>
              <a:buNone/>
            </a:pPr>
            <a:endParaRPr sz="3000" b="1" i="0" u="none" strike="noStrike" cap="none">
              <a:solidFill>
                <a:srgbClr val="002855"/>
              </a:solidFill>
              <a:latin typeface="Proxima Nova"/>
              <a:ea typeface="Proxima Nova"/>
              <a:cs typeface="Proxima Nova"/>
              <a:sym typeface="Proxima Nova"/>
            </a:endParaRPr>
          </a:p>
        </p:txBody>
      </p:sp>
      <p:sp>
        <p:nvSpPr>
          <p:cNvPr id="484" name="Google Shape;484;p51"/>
          <p:cNvSpPr/>
          <p:nvPr/>
        </p:nvSpPr>
        <p:spPr>
          <a:xfrm>
            <a:off x="3260746" y="4786824"/>
            <a:ext cx="2287909" cy="1760041"/>
          </a:xfrm>
          <a:custGeom>
            <a:avLst/>
            <a:gdLst/>
            <a:ahLst/>
            <a:cxnLst/>
            <a:rect l="l" t="t" r="r" b="b"/>
            <a:pathLst>
              <a:path w="2712916" h="1029123" extrusionOk="0">
                <a:moveTo>
                  <a:pt x="2712916" y="1029122"/>
                </a:moveTo>
                <a:lnTo>
                  <a:pt x="514561" y="1029122"/>
                </a:lnTo>
                <a:lnTo>
                  <a:pt x="0" y="514561"/>
                </a:lnTo>
                <a:lnTo>
                  <a:pt x="514561" y="1"/>
                </a:lnTo>
                <a:lnTo>
                  <a:pt x="2712916" y="1"/>
                </a:lnTo>
                <a:lnTo>
                  <a:pt x="2712916" y="1029122"/>
                </a:lnTo>
                <a:close/>
              </a:path>
            </a:pathLst>
          </a:custGeom>
          <a:solidFill>
            <a:srgbClr val="599BD5"/>
          </a:solidFill>
          <a:ln>
            <a:noFill/>
          </a:ln>
        </p:spPr>
        <p:txBody>
          <a:bodyPr spcFirstLastPara="1" wrap="square" lIns="0" tIns="45700" rIns="91425" bIns="45700" anchor="ctr" anchorCtr="0">
            <a:noAutofit/>
          </a:bodyPr>
          <a:lstStyle/>
          <a:p>
            <a:pPr marL="687388"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grpSp>
        <p:nvGrpSpPr>
          <p:cNvPr id="485" name="Google Shape;485;p51"/>
          <p:cNvGrpSpPr/>
          <p:nvPr/>
        </p:nvGrpSpPr>
        <p:grpSpPr>
          <a:xfrm>
            <a:off x="617528" y="1133720"/>
            <a:ext cx="6924684" cy="5413143"/>
            <a:chOff x="272923" y="824995"/>
            <a:chExt cx="4981700" cy="5413143"/>
          </a:xfrm>
        </p:grpSpPr>
        <p:sp>
          <p:nvSpPr>
            <p:cNvPr id="486" name="Google Shape;486;p51"/>
            <p:cNvSpPr/>
            <p:nvPr/>
          </p:nvSpPr>
          <p:spPr>
            <a:xfrm>
              <a:off x="272923" y="824995"/>
              <a:ext cx="4981700" cy="1764509"/>
            </a:xfrm>
            <a:custGeom>
              <a:avLst/>
              <a:gdLst/>
              <a:ahLst/>
              <a:cxnLst/>
              <a:rect l="l" t="t" r="r" b="b"/>
              <a:pathLst>
                <a:path w="2712916" h="1029123" extrusionOk="0">
                  <a:moveTo>
                    <a:pt x="2712916" y="1029122"/>
                  </a:moveTo>
                  <a:lnTo>
                    <a:pt x="514561" y="1029122"/>
                  </a:lnTo>
                  <a:lnTo>
                    <a:pt x="0" y="514561"/>
                  </a:lnTo>
                  <a:lnTo>
                    <a:pt x="514561" y="1"/>
                  </a:lnTo>
                  <a:lnTo>
                    <a:pt x="2712916" y="1"/>
                  </a:lnTo>
                  <a:lnTo>
                    <a:pt x="2712916" y="1029122"/>
                  </a:lnTo>
                  <a:close/>
                </a:path>
              </a:pathLst>
            </a:custGeom>
            <a:solidFill>
              <a:srgbClr val="599BD5"/>
            </a:solidFill>
            <a:ln>
              <a:noFill/>
            </a:ln>
          </p:spPr>
          <p:txBody>
            <a:bodyPr spcFirstLastPara="1" wrap="square" lIns="548625" tIns="45700" rIns="91425" bIns="45700" anchor="ctr" anchorCtr="0">
              <a:noAutofit/>
            </a:bodyPr>
            <a:lstStyle/>
            <a:p>
              <a:pPr marL="687388" marR="0" lvl="0" indent="0" algn="l" rtl="0">
                <a:lnSpc>
                  <a:spcPct val="100000"/>
                </a:lnSpc>
                <a:spcBef>
                  <a:spcPts val="0"/>
                </a:spcBef>
                <a:spcAft>
                  <a:spcPts val="0"/>
                </a:spcAft>
                <a:buClr>
                  <a:srgbClr val="000000"/>
                </a:buClr>
                <a:buSzPts val="4800"/>
                <a:buFont typeface="Arial"/>
                <a:buNone/>
              </a:pPr>
              <a:r>
                <a:rPr lang="en-US" sz="4800" b="1" i="0" u="none" strike="noStrike" cap="none">
                  <a:solidFill>
                    <a:srgbClr val="FFFFFF"/>
                  </a:solidFill>
                  <a:latin typeface="Calibri"/>
                  <a:ea typeface="Calibri"/>
                  <a:cs typeface="Calibri"/>
                  <a:sym typeface="Calibri"/>
                </a:rPr>
                <a:t>  RESEARCH</a:t>
              </a:r>
              <a:endParaRPr sz="1400" b="0" i="0" u="none" strike="noStrike" cap="none">
                <a:solidFill>
                  <a:srgbClr val="000000"/>
                </a:solidFill>
                <a:latin typeface="Arial"/>
                <a:ea typeface="Arial"/>
                <a:cs typeface="Arial"/>
                <a:sym typeface="Arial"/>
              </a:endParaRPr>
            </a:p>
            <a:p>
              <a:pPr marL="860425" marR="0" lvl="0" indent="-173037" algn="l"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Calibri"/>
                  <a:ea typeface="Calibri"/>
                  <a:cs typeface="Calibri"/>
                  <a:sym typeface="Calibri"/>
                </a:rPr>
                <a:t>»»  </a:t>
              </a:r>
              <a:r>
                <a:rPr lang="en-US" sz="2200" b="0" i="0" u="none" strike="noStrike" cap="none">
                  <a:solidFill>
                    <a:srgbClr val="FFFFFF"/>
                  </a:solidFill>
                  <a:latin typeface="Calibri"/>
                  <a:ea typeface="Calibri"/>
                  <a:cs typeface="Calibri"/>
                  <a:sym typeface="Calibri"/>
                </a:rPr>
                <a:t>Increase UC Davis’ research impact via data-driven expertise.</a:t>
              </a:r>
              <a:endParaRPr sz="2200" b="0" i="0" u="none" strike="noStrike" cap="none">
                <a:solidFill>
                  <a:srgbClr val="5B9BD5"/>
                </a:solidFill>
                <a:latin typeface="Calibri"/>
                <a:ea typeface="Calibri"/>
                <a:cs typeface="Calibri"/>
                <a:sym typeface="Calibri"/>
              </a:endParaRPr>
            </a:p>
          </p:txBody>
        </p:sp>
        <p:sp>
          <p:nvSpPr>
            <p:cNvPr id="487" name="Google Shape;487;p51"/>
            <p:cNvSpPr/>
            <p:nvPr/>
          </p:nvSpPr>
          <p:spPr>
            <a:xfrm>
              <a:off x="272923" y="2649297"/>
              <a:ext cx="4979578" cy="1760043"/>
            </a:xfrm>
            <a:custGeom>
              <a:avLst/>
              <a:gdLst/>
              <a:ahLst/>
              <a:cxnLst/>
              <a:rect l="l" t="t" r="r" b="b"/>
              <a:pathLst>
                <a:path w="2669173" h="1029123" extrusionOk="0">
                  <a:moveTo>
                    <a:pt x="2669173" y="1029122"/>
                  </a:moveTo>
                  <a:lnTo>
                    <a:pt x="514561" y="1029122"/>
                  </a:lnTo>
                  <a:lnTo>
                    <a:pt x="0" y="514561"/>
                  </a:lnTo>
                  <a:lnTo>
                    <a:pt x="514561" y="1"/>
                  </a:lnTo>
                  <a:lnTo>
                    <a:pt x="2669173" y="1"/>
                  </a:lnTo>
                  <a:lnTo>
                    <a:pt x="2669173" y="1029122"/>
                  </a:lnTo>
                  <a:close/>
                </a:path>
              </a:pathLst>
            </a:custGeom>
            <a:solidFill>
              <a:srgbClr val="599BD5"/>
            </a:solidFill>
            <a:ln>
              <a:noFill/>
            </a:ln>
          </p:spPr>
          <p:txBody>
            <a:bodyPr spcFirstLastPara="1" wrap="square" lIns="548625" tIns="45700" rIns="91425" bIns="45700" anchor="ctr" anchorCtr="0">
              <a:noAutofit/>
            </a:bodyPr>
            <a:lstStyle/>
            <a:p>
              <a:pPr marL="687388" marR="0" lvl="0" indent="0" algn="l" rtl="0">
                <a:lnSpc>
                  <a:spcPct val="100000"/>
                </a:lnSpc>
                <a:spcBef>
                  <a:spcPts val="0"/>
                </a:spcBef>
                <a:spcAft>
                  <a:spcPts val="0"/>
                </a:spcAft>
                <a:buClr>
                  <a:srgbClr val="000000"/>
                </a:buClr>
                <a:buSzPts val="4800"/>
                <a:buFont typeface="Arial"/>
                <a:buNone/>
              </a:pPr>
              <a:r>
                <a:rPr lang="en-US" sz="4800" b="1" i="0" u="none" strike="noStrike" cap="none">
                  <a:solidFill>
                    <a:srgbClr val="FFFFFF"/>
                  </a:solidFill>
                  <a:latin typeface="Calibri"/>
                  <a:ea typeface="Calibri"/>
                  <a:cs typeface="Calibri"/>
                  <a:sym typeface="Calibri"/>
                </a:rPr>
                <a:t>  TRAINING</a:t>
              </a:r>
              <a:endParaRPr sz="1400" b="0" i="0" u="none" strike="noStrike" cap="none">
                <a:solidFill>
                  <a:srgbClr val="000000"/>
                </a:solidFill>
                <a:latin typeface="Arial"/>
                <a:ea typeface="Arial"/>
                <a:cs typeface="Arial"/>
                <a:sym typeface="Arial"/>
              </a:endParaRPr>
            </a:p>
            <a:p>
              <a:pPr marL="914400" marR="0" lvl="0" indent="-227012" algn="l"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Calibri"/>
                  <a:ea typeface="Calibri"/>
                  <a:cs typeface="Calibri"/>
                  <a:sym typeface="Calibri"/>
                </a:rPr>
                <a:t>»»  </a:t>
              </a:r>
              <a:r>
                <a:rPr lang="en-US" sz="2200" b="0" i="0" u="none" strike="noStrike" cap="none">
                  <a:solidFill>
                    <a:srgbClr val="FFFFFF"/>
                  </a:solidFill>
                  <a:latin typeface="Calibri"/>
                  <a:ea typeface="Calibri"/>
                  <a:cs typeface="Calibri"/>
                  <a:sym typeface="Calibri"/>
                </a:rPr>
                <a:t>Supporting the next generation of data-capable researchers &amp; students.</a:t>
              </a:r>
              <a:endParaRPr sz="2200" b="1" i="0" u="none" strike="noStrike" cap="none">
                <a:solidFill>
                  <a:srgbClr val="5B9BD5"/>
                </a:solidFill>
                <a:latin typeface="Calibri"/>
                <a:ea typeface="Calibri"/>
                <a:cs typeface="Calibri"/>
                <a:sym typeface="Calibri"/>
              </a:endParaRPr>
            </a:p>
          </p:txBody>
        </p:sp>
        <p:sp>
          <p:nvSpPr>
            <p:cNvPr id="488" name="Google Shape;488;p51"/>
            <p:cNvSpPr/>
            <p:nvPr/>
          </p:nvSpPr>
          <p:spPr>
            <a:xfrm>
              <a:off x="272923" y="4478108"/>
              <a:ext cx="4979578" cy="1760030"/>
            </a:xfrm>
            <a:custGeom>
              <a:avLst/>
              <a:gdLst/>
              <a:ahLst/>
              <a:cxnLst/>
              <a:rect l="l" t="t" r="r" b="b"/>
              <a:pathLst>
                <a:path w="2754815" h="1029123" extrusionOk="0">
                  <a:moveTo>
                    <a:pt x="2754815" y="1029122"/>
                  </a:moveTo>
                  <a:lnTo>
                    <a:pt x="514561" y="1029122"/>
                  </a:lnTo>
                  <a:lnTo>
                    <a:pt x="0" y="514561"/>
                  </a:lnTo>
                  <a:lnTo>
                    <a:pt x="514561" y="1"/>
                  </a:lnTo>
                  <a:lnTo>
                    <a:pt x="2754815" y="1"/>
                  </a:lnTo>
                  <a:lnTo>
                    <a:pt x="2754815" y="1029122"/>
                  </a:lnTo>
                  <a:close/>
                </a:path>
              </a:pathLst>
            </a:custGeom>
            <a:solidFill>
              <a:srgbClr val="599BD5"/>
            </a:solidFill>
            <a:ln>
              <a:noFill/>
            </a:ln>
          </p:spPr>
          <p:txBody>
            <a:bodyPr spcFirstLastPara="1" wrap="square" lIns="548625" tIns="45700" rIns="91425" bIns="45700" anchor="ctr" anchorCtr="0">
              <a:noAutofit/>
            </a:bodyPr>
            <a:lstStyle/>
            <a:p>
              <a:pPr marL="687388" marR="0" lvl="0" indent="0" algn="l" rtl="0">
                <a:lnSpc>
                  <a:spcPct val="100000"/>
                </a:lnSpc>
                <a:spcBef>
                  <a:spcPts val="0"/>
                </a:spcBef>
                <a:spcAft>
                  <a:spcPts val="0"/>
                </a:spcAft>
                <a:buClr>
                  <a:srgbClr val="000000"/>
                </a:buClr>
                <a:buSzPts val="4800"/>
                <a:buFont typeface="Arial"/>
                <a:buNone/>
              </a:pPr>
              <a:r>
                <a:rPr lang="en-US" sz="4800" b="1" i="0" u="none" strike="noStrike" cap="none">
                  <a:solidFill>
                    <a:srgbClr val="FFFFFF"/>
                  </a:solidFill>
                  <a:latin typeface="Calibri"/>
                  <a:ea typeface="Calibri"/>
                  <a:cs typeface="Calibri"/>
                  <a:sym typeface="Calibri"/>
                </a:rPr>
                <a:t>  COMMUNITY</a:t>
              </a:r>
              <a:endParaRPr sz="1400" b="0" i="0" u="none" strike="noStrike" cap="none">
                <a:solidFill>
                  <a:srgbClr val="000000"/>
                </a:solidFill>
                <a:latin typeface="Arial"/>
                <a:ea typeface="Arial"/>
                <a:cs typeface="Arial"/>
                <a:sym typeface="Arial"/>
              </a:endParaRPr>
            </a:p>
            <a:p>
              <a:pPr marL="860425" marR="0" lvl="0" indent="-173037" algn="l"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Calibri"/>
                  <a:ea typeface="Calibri"/>
                  <a:cs typeface="Calibri"/>
                  <a:sym typeface="Calibri"/>
                </a:rPr>
                <a:t>»»  </a:t>
              </a:r>
              <a:r>
                <a:rPr lang="en-US" sz="2200" b="0" i="0" u="none" strike="noStrike" cap="none">
                  <a:solidFill>
                    <a:srgbClr val="FFFFFF"/>
                  </a:solidFill>
                  <a:latin typeface="Calibri"/>
                  <a:ea typeface="Calibri"/>
                  <a:cs typeface="Calibri"/>
                  <a:sym typeface="Calibri"/>
                </a:rPr>
                <a:t>Foster &amp; coordinate data-enabled researchers, efforts and university units.</a:t>
              </a:r>
              <a:endParaRPr sz="2200" b="0" i="0" u="none" strike="noStrike" cap="none">
                <a:solidFill>
                  <a:srgbClr val="5B9BD5"/>
                </a:solidFill>
                <a:latin typeface="Calibri"/>
                <a:ea typeface="Calibri"/>
                <a:cs typeface="Calibri"/>
                <a:sym typeface="Calibri"/>
              </a:endParaRPr>
            </a:p>
          </p:txBody>
        </p:sp>
      </p:grpSp>
      <p:sp>
        <p:nvSpPr>
          <p:cNvPr id="489" name="Google Shape;489;p51"/>
          <p:cNvSpPr/>
          <p:nvPr/>
        </p:nvSpPr>
        <p:spPr>
          <a:xfrm>
            <a:off x="7542212" y="2958021"/>
            <a:ext cx="533400" cy="1764511"/>
          </a:xfrm>
          <a:prstGeom prst="rect">
            <a:avLst/>
          </a:prstGeom>
          <a:solidFill>
            <a:srgbClr val="5B9B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Calibri"/>
              <a:ea typeface="Calibri"/>
              <a:cs typeface="Calibri"/>
              <a:sym typeface="Calibri"/>
            </a:endParaRPr>
          </a:p>
        </p:txBody>
      </p:sp>
      <p:sp>
        <p:nvSpPr>
          <p:cNvPr id="490" name="Google Shape;490;p51"/>
          <p:cNvSpPr/>
          <p:nvPr/>
        </p:nvSpPr>
        <p:spPr>
          <a:xfrm>
            <a:off x="7542212" y="4786824"/>
            <a:ext cx="533400" cy="1679545"/>
          </a:xfrm>
          <a:prstGeom prst="rect">
            <a:avLst/>
          </a:prstGeom>
          <a:solidFill>
            <a:srgbClr val="5B9B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Calibri"/>
              <a:ea typeface="Calibri"/>
              <a:cs typeface="Calibri"/>
              <a:sym typeface="Calibri"/>
            </a:endParaRPr>
          </a:p>
        </p:txBody>
      </p:sp>
      <p:sp>
        <p:nvSpPr>
          <p:cNvPr id="491" name="Google Shape;491;p51"/>
          <p:cNvSpPr/>
          <p:nvPr/>
        </p:nvSpPr>
        <p:spPr>
          <a:xfrm>
            <a:off x="7475296" y="1133720"/>
            <a:ext cx="143116" cy="541314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Calibri"/>
              <a:ea typeface="Calibri"/>
              <a:cs typeface="Calibri"/>
              <a:sym typeface="Calibri"/>
            </a:endParaRPr>
          </a:p>
        </p:txBody>
      </p:sp>
      <p:grpSp>
        <p:nvGrpSpPr>
          <p:cNvPr id="492" name="Google Shape;492;p51"/>
          <p:cNvGrpSpPr/>
          <p:nvPr/>
        </p:nvGrpSpPr>
        <p:grpSpPr>
          <a:xfrm>
            <a:off x="13036" y="1060466"/>
            <a:ext cx="1828801" cy="5475773"/>
            <a:chOff x="-12981" y="5036604"/>
            <a:chExt cx="1322452" cy="3949980"/>
          </a:xfrm>
        </p:grpSpPr>
        <p:sp>
          <p:nvSpPr>
            <p:cNvPr id="493" name="Google Shape;493;p51"/>
            <p:cNvSpPr/>
            <p:nvPr/>
          </p:nvSpPr>
          <p:spPr>
            <a:xfrm>
              <a:off x="-12981" y="5036604"/>
              <a:ext cx="1322452" cy="1319216"/>
            </a:xfrm>
            <a:prstGeom prst="ellipse">
              <a:avLst/>
            </a:prstGeom>
            <a:blipFill rotWithShape="1">
              <a:blip r:embed="rId3">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51"/>
            <p:cNvSpPr/>
            <p:nvPr/>
          </p:nvSpPr>
          <p:spPr>
            <a:xfrm>
              <a:off x="-12981" y="6355819"/>
              <a:ext cx="1322451" cy="1319216"/>
            </a:xfrm>
            <a:prstGeom prst="ellipse">
              <a:avLst/>
            </a:prstGeom>
            <a:blipFill rotWithShape="1">
              <a:blip r:embed="rId4">
                <a:alphaModFix/>
              </a:blip>
              <a:stretch>
                <a:fillRect l="-24996" r="-9996" b="997"/>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51"/>
            <p:cNvSpPr/>
            <p:nvPr/>
          </p:nvSpPr>
          <p:spPr>
            <a:xfrm>
              <a:off x="-12981" y="7667368"/>
              <a:ext cx="1322451" cy="1319216"/>
            </a:xfrm>
            <a:prstGeom prst="ellipse">
              <a:avLst/>
            </a:prstGeom>
            <a:blipFill rotWithShape="1">
              <a:blip r:embed="rId5">
                <a:alphaModFix/>
              </a:blip>
              <a:stretch>
                <a:fillRect l="-16995" r="-16995"/>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6" name="Google Shape;496;p51"/>
          <p:cNvSpPr txBox="1"/>
          <p:nvPr/>
        </p:nvSpPr>
        <p:spPr>
          <a:xfrm>
            <a:off x="7618400" y="612225"/>
            <a:ext cx="4191000" cy="4617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a:solidFill>
                  <a:srgbClr val="002855"/>
                </a:solidFill>
                <a:latin typeface="Caveat"/>
                <a:ea typeface="Caveat"/>
                <a:cs typeface="Caveat"/>
                <a:sym typeface="Caveat"/>
              </a:rPr>
              <a:t>core services &amp; activities</a:t>
            </a:r>
            <a:endParaRPr sz="1400" b="0" i="0" u="none" strike="noStrike" cap="none">
              <a:solidFill>
                <a:srgbClr val="000000"/>
              </a:solidFill>
              <a:latin typeface="Arial"/>
              <a:ea typeface="Arial"/>
              <a:cs typeface="Arial"/>
              <a:sym typeface="Arial"/>
            </a:endParaRPr>
          </a:p>
        </p:txBody>
      </p:sp>
      <p:pic>
        <p:nvPicPr>
          <p:cNvPr id="497" name="Google Shape;497;p51"/>
          <p:cNvPicPr preferRelativeResize="0"/>
          <p:nvPr/>
        </p:nvPicPr>
        <p:blipFill rotWithShape="1">
          <a:blip r:embed="rId6">
            <a:alphaModFix/>
          </a:blip>
          <a:srcRect/>
          <a:stretch/>
        </p:blipFill>
        <p:spPr>
          <a:xfrm>
            <a:off x="223264" y="178906"/>
            <a:ext cx="2518348" cy="749688"/>
          </a:xfrm>
          <a:prstGeom prst="rect">
            <a:avLst/>
          </a:prstGeom>
          <a:noFill/>
          <a:ln>
            <a:noFill/>
          </a:ln>
        </p:spPr>
      </p:pic>
      <p:sp>
        <p:nvSpPr>
          <p:cNvPr id="498" name="Google Shape;498;p51"/>
          <p:cNvSpPr txBox="1"/>
          <p:nvPr/>
        </p:nvSpPr>
        <p:spPr>
          <a:xfrm>
            <a:off x="3260750" y="210850"/>
            <a:ext cx="7710300" cy="68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US" sz="2300" b="1" i="1" u="none" strike="noStrike" cap="none">
                <a:solidFill>
                  <a:srgbClr val="002855"/>
                </a:solidFill>
                <a:latin typeface="Calibri"/>
                <a:ea typeface="Calibri"/>
                <a:cs typeface="Calibri"/>
                <a:sym typeface="Calibri"/>
              </a:rPr>
              <a:t>Supporting innovation, accelerating data-driven discovery</a:t>
            </a:r>
            <a:endParaRPr sz="1700" b="1" i="0" u="none" strike="noStrike" cap="none">
              <a:solidFill>
                <a:srgbClr val="000000"/>
              </a:solidFill>
              <a:latin typeface="Calibri"/>
              <a:ea typeface="Calibri"/>
              <a:cs typeface="Calibri"/>
              <a:sym typeface="Calibri"/>
            </a:endParaRPr>
          </a:p>
        </p:txBody>
      </p:sp>
      <p:sp>
        <p:nvSpPr>
          <p:cNvPr id="499" name="Google Shape;499;p51"/>
          <p:cNvSpPr txBox="1"/>
          <p:nvPr/>
        </p:nvSpPr>
        <p:spPr>
          <a:xfrm>
            <a:off x="3260750" y="383875"/>
            <a:ext cx="6181200" cy="608700"/>
          </a:xfrm>
          <a:prstGeom prst="rect">
            <a:avLst/>
          </a:prstGeom>
          <a:noFill/>
          <a:ln>
            <a:noFill/>
          </a:ln>
        </p:spPr>
        <p:txBody>
          <a:bodyPr spcFirstLastPara="1" wrap="square" lIns="91425" tIns="91425" rIns="91425" bIns="91425" anchor="t" anchorCtr="0">
            <a:noAutofit/>
          </a:bodyPr>
          <a:lstStyle/>
          <a:p>
            <a:pPr marL="914400" marR="0" lvl="0" indent="0" algn="l" rtl="0">
              <a:lnSpc>
                <a:spcPct val="150000"/>
              </a:lnSpc>
              <a:spcBef>
                <a:spcPts val="1240"/>
              </a:spcBef>
              <a:spcAft>
                <a:spcPts val="0"/>
              </a:spcAft>
              <a:buClr>
                <a:srgbClr val="000000"/>
              </a:buClr>
              <a:buSzPts val="2600"/>
              <a:buFont typeface="Arial"/>
              <a:buNone/>
            </a:pPr>
            <a:r>
              <a:rPr lang="en-US" sz="2600" b="0" i="0" u="sng" strike="noStrike" cap="none">
                <a:solidFill>
                  <a:srgbClr val="262626"/>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https://datalab.ucdavis.edu/</a:t>
            </a:r>
            <a:endParaRPr sz="800" b="0" i="0" u="none" strike="noStrike" cap="non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
          <p:cNvSpPr txBox="1">
            <a:spLocks noGrp="1"/>
          </p:cNvSpPr>
          <p:nvPr>
            <p:ph type="subTitle" idx="1"/>
          </p:nvPr>
        </p:nvSpPr>
        <p:spPr>
          <a:xfrm>
            <a:off x="609600" y="5763379"/>
            <a:ext cx="5105400" cy="461665"/>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rgbClr val="FBCE23"/>
              </a:buClr>
              <a:buSzPts val="2400"/>
              <a:buNone/>
            </a:pPr>
            <a:r>
              <a:rPr lang="en-US"/>
              <a:t>datalab@ucdavis.edu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txBox="1">
            <a:spLocks noGrp="1"/>
          </p:cNvSpPr>
          <p:nvPr>
            <p:ph type="title"/>
          </p:nvPr>
        </p:nvSpPr>
        <p:spPr>
          <a:xfrm>
            <a:off x="609600" y="46048"/>
            <a:ext cx="10969500" cy="954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855"/>
              </a:buClr>
              <a:buSzPts val="4400"/>
              <a:buFont typeface="Arial"/>
              <a:buNone/>
            </a:pPr>
            <a:r>
              <a:rPr lang="en-US" dirty="0"/>
              <a:t>Learning Objectives</a:t>
            </a:r>
            <a:endParaRPr dirty="0"/>
          </a:p>
        </p:txBody>
      </p:sp>
      <p:sp>
        <p:nvSpPr>
          <p:cNvPr id="295" name="Google Shape;295;p36"/>
          <p:cNvSpPr txBox="1">
            <a:spLocks noGrp="1"/>
          </p:cNvSpPr>
          <p:nvPr>
            <p:ph type="body" idx="1"/>
          </p:nvPr>
        </p:nvSpPr>
        <p:spPr>
          <a:xfrm>
            <a:off x="385712" y="2143050"/>
            <a:ext cx="11417400" cy="3345880"/>
          </a:xfrm>
          <a:prstGeom prst="rect">
            <a:avLst/>
          </a:prstGeom>
          <a:noFill/>
          <a:ln>
            <a:noFill/>
          </a:ln>
        </p:spPr>
        <p:txBody>
          <a:bodyPr spcFirstLastPara="1" wrap="square" lIns="91425" tIns="45700" rIns="91425" bIns="45700" anchor="t" anchorCtr="0">
            <a:normAutofit/>
          </a:bodyPr>
          <a:lstStyle/>
          <a:p>
            <a:pPr marL="457200" marR="0" lvl="0" indent="-431800" algn="l" rtl="0">
              <a:lnSpc>
                <a:spcPct val="115000"/>
              </a:lnSpc>
              <a:spcBef>
                <a:spcPts val="518"/>
              </a:spcBef>
              <a:spcAft>
                <a:spcPts val="0"/>
              </a:spcAft>
              <a:buSzPts val="3200"/>
              <a:buChar char="•"/>
            </a:pPr>
            <a:r>
              <a:rPr lang="en-US" sz="2600" dirty="0"/>
              <a:t>Compare and contrast different data storage platforms;</a:t>
            </a:r>
          </a:p>
          <a:p>
            <a:pPr marL="457200" marR="0" lvl="0" indent="-431800" algn="l" rtl="0">
              <a:lnSpc>
                <a:spcPct val="115000"/>
              </a:lnSpc>
              <a:spcBef>
                <a:spcPts val="518"/>
              </a:spcBef>
              <a:spcAft>
                <a:spcPts val="0"/>
              </a:spcAft>
              <a:buSzPts val="3200"/>
              <a:buChar char="•"/>
            </a:pPr>
            <a:r>
              <a:rPr lang="en-US" sz="2600" dirty="0"/>
              <a:t>Explain the difference between SQL and </a:t>
            </a:r>
            <a:r>
              <a:rPr lang="en-US" sz="2600" dirty="0" err="1"/>
              <a:t>noSQL</a:t>
            </a:r>
            <a:r>
              <a:rPr lang="en-US" sz="2600" dirty="0"/>
              <a:t> databases;</a:t>
            </a:r>
          </a:p>
          <a:p>
            <a:pPr marL="457200" marR="0" lvl="0" indent="-431800" algn="l" rtl="0">
              <a:lnSpc>
                <a:spcPct val="115000"/>
              </a:lnSpc>
              <a:spcBef>
                <a:spcPts val="518"/>
              </a:spcBef>
              <a:spcAft>
                <a:spcPts val="0"/>
              </a:spcAft>
              <a:buSzPts val="3200"/>
              <a:buChar char="•"/>
            </a:pPr>
            <a:r>
              <a:rPr lang="en-US" sz="2600" dirty="0"/>
              <a:t>Explain the components of an Entity Relationship Diagram (ERD)</a:t>
            </a:r>
          </a:p>
          <a:p>
            <a:pPr marL="457200" marR="0" lvl="0" indent="-431800" algn="l" rtl="0">
              <a:lnSpc>
                <a:spcPct val="115000"/>
              </a:lnSpc>
              <a:spcBef>
                <a:spcPts val="518"/>
              </a:spcBef>
              <a:spcAft>
                <a:spcPts val="0"/>
              </a:spcAft>
              <a:buSzPts val="3200"/>
              <a:buChar char="•"/>
            </a:pPr>
            <a:r>
              <a:rPr lang="en-US" sz="2600" dirty="0"/>
              <a:t>Define Relational Keys;</a:t>
            </a:r>
          </a:p>
          <a:p>
            <a:pPr marL="457200" marR="0" lvl="0" indent="-431800" algn="l" rtl="0">
              <a:lnSpc>
                <a:spcPct val="115000"/>
              </a:lnSpc>
              <a:spcBef>
                <a:spcPts val="518"/>
              </a:spcBef>
              <a:spcAft>
                <a:spcPts val="0"/>
              </a:spcAft>
              <a:buSzPts val="3200"/>
              <a:buChar char="•"/>
            </a:pPr>
            <a:r>
              <a:rPr lang="en-US" sz="2600" dirty="0"/>
              <a:t>Identify appropriate data storage solutions based on the structure of a research dataset.</a:t>
            </a:r>
            <a:endParaRPr sz="2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35"/>
          <p:cNvPicPr preferRelativeResize="0"/>
          <p:nvPr/>
        </p:nvPicPr>
        <p:blipFill rotWithShape="1">
          <a:blip r:embed="rId3">
            <a:alphaModFix/>
          </a:blip>
          <a:srcRect/>
          <a:stretch/>
        </p:blipFill>
        <p:spPr>
          <a:xfrm>
            <a:off x="8236937" y="457199"/>
            <a:ext cx="2584732" cy="769450"/>
          </a:xfrm>
          <a:prstGeom prst="rect">
            <a:avLst/>
          </a:prstGeom>
          <a:noFill/>
          <a:ln>
            <a:noFill/>
          </a:ln>
        </p:spPr>
      </p:pic>
      <p:sp>
        <p:nvSpPr>
          <p:cNvPr id="288" name="Google Shape;288;p35"/>
          <p:cNvSpPr txBox="1"/>
          <p:nvPr/>
        </p:nvSpPr>
        <p:spPr>
          <a:xfrm>
            <a:off x="484569" y="1878223"/>
            <a:ext cx="10337100" cy="4522578"/>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US" sz="2400" dirty="0">
                <a:solidFill>
                  <a:schemeClr val="dk2"/>
                </a:solidFill>
              </a:rPr>
              <a:t>Learning Objectives:</a:t>
            </a:r>
            <a:endParaRPr sz="2400" dirty="0">
              <a:solidFill>
                <a:schemeClr val="dk2"/>
              </a:solidFill>
            </a:endParaRPr>
          </a:p>
          <a:p>
            <a:pPr marL="457200" marR="0" lvl="0" indent="-342900" algn="l" rtl="0">
              <a:lnSpc>
                <a:spcPct val="115000"/>
              </a:lnSpc>
              <a:spcBef>
                <a:spcPts val="0"/>
              </a:spcBef>
              <a:spcAft>
                <a:spcPts val="0"/>
              </a:spcAft>
              <a:buClr>
                <a:schemeClr val="dk2"/>
              </a:buClr>
              <a:buSzPts val="1800"/>
              <a:buChar char="•"/>
            </a:pPr>
            <a:endParaRPr lang="en-US" sz="1800" dirty="0">
              <a:solidFill>
                <a:schemeClr val="dk2"/>
              </a:solidFill>
            </a:endParaRPr>
          </a:p>
          <a:p>
            <a:pPr marL="457200" marR="0" lvl="0" indent="-342900" algn="l" rtl="0">
              <a:lnSpc>
                <a:spcPct val="115000"/>
              </a:lnSpc>
              <a:spcBef>
                <a:spcPts val="0"/>
              </a:spcBef>
              <a:spcAft>
                <a:spcPts val="0"/>
              </a:spcAft>
              <a:buClr>
                <a:schemeClr val="dk2"/>
              </a:buClr>
              <a:buSzPts val="1800"/>
              <a:buChar char="•"/>
            </a:pPr>
            <a:r>
              <a:rPr lang="en-US" sz="1800" dirty="0" err="1">
                <a:solidFill>
                  <a:schemeClr val="dk2"/>
                </a:solidFill>
              </a:rPr>
              <a:t>MacKenzie</a:t>
            </a:r>
            <a:r>
              <a:rPr lang="en-US" sz="1800" dirty="0">
                <a:solidFill>
                  <a:schemeClr val="dk2"/>
                </a:solidFill>
              </a:rPr>
              <a:t> Smith, Vice Provost of Digital Scholarship</a:t>
            </a:r>
            <a:endParaRPr sz="1800" dirty="0">
              <a:solidFill>
                <a:schemeClr val="dk2"/>
              </a:solidFill>
            </a:endParaRPr>
          </a:p>
          <a:p>
            <a:pPr marL="457200" marR="0" lvl="0" indent="-342900" algn="l" rtl="0">
              <a:lnSpc>
                <a:spcPct val="115000"/>
              </a:lnSpc>
              <a:spcBef>
                <a:spcPts val="0"/>
              </a:spcBef>
              <a:spcAft>
                <a:spcPts val="0"/>
              </a:spcAft>
              <a:buClr>
                <a:schemeClr val="dk2"/>
              </a:buClr>
              <a:buSzPts val="1800"/>
              <a:buChar char="•"/>
            </a:pPr>
            <a:r>
              <a:rPr lang="en-US" sz="1800" dirty="0">
                <a:solidFill>
                  <a:schemeClr val="dk2"/>
                </a:solidFill>
              </a:rPr>
              <a:t>Carl Stahmer, DataLab Executive Director</a:t>
            </a:r>
            <a:endParaRPr sz="1800" dirty="0">
              <a:solidFill>
                <a:schemeClr val="dk2"/>
              </a:solidFill>
            </a:endParaRPr>
          </a:p>
          <a:p>
            <a:pPr marL="457200" marR="0" lvl="0" indent="-342900" algn="l" rtl="0">
              <a:lnSpc>
                <a:spcPct val="115000"/>
              </a:lnSpc>
              <a:spcBef>
                <a:spcPts val="0"/>
              </a:spcBef>
              <a:spcAft>
                <a:spcPts val="0"/>
              </a:spcAft>
              <a:buClr>
                <a:schemeClr val="dk2"/>
              </a:buClr>
              <a:buSzPts val="1800"/>
              <a:buChar char="•"/>
            </a:pPr>
            <a:r>
              <a:rPr lang="en-US" sz="1800" dirty="0">
                <a:solidFill>
                  <a:schemeClr val="dk2"/>
                </a:solidFill>
              </a:rPr>
              <a:t>Pamela Reynolds, DataLab Associate Director</a:t>
            </a:r>
            <a:endParaRPr sz="1800" dirty="0">
              <a:solidFill>
                <a:schemeClr val="dk2"/>
              </a:solidFill>
            </a:endParaRPr>
          </a:p>
          <a:p>
            <a:pPr marL="457200" marR="0" lvl="0" indent="-342900" algn="l" rtl="0">
              <a:lnSpc>
                <a:spcPct val="115000"/>
              </a:lnSpc>
              <a:spcBef>
                <a:spcPts val="0"/>
              </a:spcBef>
              <a:spcAft>
                <a:spcPts val="0"/>
              </a:spcAft>
              <a:buClr>
                <a:schemeClr val="dk2"/>
              </a:buClr>
              <a:buSzPts val="1800"/>
              <a:buChar char="•"/>
            </a:pPr>
            <a:r>
              <a:rPr lang="en-US" sz="1800" dirty="0" err="1">
                <a:solidFill>
                  <a:schemeClr val="dk2"/>
                </a:solidFill>
              </a:rPr>
              <a:t>Bala</a:t>
            </a:r>
            <a:r>
              <a:rPr lang="en-US" sz="1800" dirty="0">
                <a:solidFill>
                  <a:schemeClr val="dk2"/>
                </a:solidFill>
              </a:rPr>
              <a:t> Rajaratnam, Scientific Director (Statistics)</a:t>
            </a:r>
            <a:endParaRPr sz="1800" dirty="0">
              <a:solidFill>
                <a:schemeClr val="dk2"/>
              </a:solidFill>
            </a:endParaRPr>
          </a:p>
          <a:p>
            <a:pPr marL="457200" marR="0" lvl="0" indent="-342900" algn="l" rtl="0">
              <a:lnSpc>
                <a:spcPct val="115000"/>
              </a:lnSpc>
              <a:spcBef>
                <a:spcPts val="0"/>
              </a:spcBef>
              <a:spcAft>
                <a:spcPts val="0"/>
              </a:spcAft>
              <a:buClr>
                <a:schemeClr val="dk2"/>
              </a:buClr>
              <a:buSzPts val="1800"/>
              <a:buChar char="•"/>
            </a:pPr>
            <a:r>
              <a:rPr lang="en-US" sz="1800" dirty="0">
                <a:solidFill>
                  <a:schemeClr val="dk2"/>
                </a:solidFill>
              </a:rPr>
              <a:t>Titus Brown, Director for Community Initiatives (Veterinary Medicine)</a:t>
            </a:r>
            <a:endParaRPr sz="1800" dirty="0">
              <a:solidFill>
                <a:schemeClr val="dk2"/>
              </a:solidFill>
            </a:endParaRPr>
          </a:p>
          <a:p>
            <a:pPr marL="457200" marR="0" lvl="0" indent="-342900" algn="l" rtl="0">
              <a:lnSpc>
                <a:spcPct val="115000"/>
              </a:lnSpc>
              <a:spcBef>
                <a:spcPts val="0"/>
              </a:spcBef>
              <a:spcAft>
                <a:spcPts val="0"/>
              </a:spcAft>
              <a:buClr>
                <a:schemeClr val="dk2"/>
              </a:buClr>
              <a:buSzPts val="1800"/>
              <a:buChar char="•"/>
            </a:pPr>
            <a:r>
              <a:rPr lang="en-US" sz="1800" dirty="0">
                <a:solidFill>
                  <a:schemeClr val="dk2"/>
                </a:solidFill>
              </a:rPr>
              <a:t>Vladimir </a:t>
            </a:r>
            <a:r>
              <a:rPr lang="en-US" sz="1800" dirty="0" err="1">
                <a:solidFill>
                  <a:schemeClr val="dk2"/>
                </a:solidFill>
              </a:rPr>
              <a:t>Filkov</a:t>
            </a:r>
            <a:r>
              <a:rPr lang="en-US" sz="1800" dirty="0">
                <a:solidFill>
                  <a:schemeClr val="dk2"/>
                </a:solidFill>
              </a:rPr>
              <a:t>, Director for Translational Data Science (Computer Science)</a:t>
            </a:r>
            <a:endParaRPr sz="1800" dirty="0">
              <a:solidFill>
                <a:schemeClr val="dk2"/>
              </a:solidFill>
            </a:endParaRPr>
          </a:p>
          <a:p>
            <a:pPr marL="0" marR="0" lvl="0" indent="0" algn="l" rtl="0">
              <a:lnSpc>
                <a:spcPct val="115000"/>
              </a:lnSpc>
              <a:spcBef>
                <a:spcPts val="0"/>
              </a:spcBef>
              <a:spcAft>
                <a:spcPts val="0"/>
              </a:spcAft>
              <a:buNone/>
            </a:pPr>
            <a:endParaRPr sz="1100" dirty="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37"/>
          <p:cNvPicPr preferRelativeResize="0"/>
          <p:nvPr/>
        </p:nvPicPr>
        <p:blipFill>
          <a:blip r:embed="rId3">
            <a:alphaModFix/>
          </a:blip>
          <a:stretch>
            <a:fillRect/>
          </a:stretch>
        </p:blipFill>
        <p:spPr>
          <a:xfrm>
            <a:off x="9803751" y="1141000"/>
            <a:ext cx="2014600" cy="1884350"/>
          </a:xfrm>
          <a:prstGeom prst="rect">
            <a:avLst/>
          </a:prstGeom>
          <a:noFill/>
          <a:ln>
            <a:noFill/>
          </a:ln>
        </p:spPr>
      </p:pic>
      <p:sp>
        <p:nvSpPr>
          <p:cNvPr id="302" name="Google Shape;302;p37"/>
          <p:cNvSpPr/>
          <p:nvPr/>
        </p:nvSpPr>
        <p:spPr>
          <a:xfrm>
            <a:off x="7203188" y="2711537"/>
            <a:ext cx="3282900" cy="1125000"/>
          </a:xfrm>
          <a:prstGeom prst="rect">
            <a:avLst/>
          </a:prstGeom>
          <a:solidFill>
            <a:srgbClr val="28282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7"/>
          <p:cNvSpPr txBox="1">
            <a:spLocks noGrp="1"/>
          </p:cNvSpPr>
          <p:nvPr>
            <p:ph type="title"/>
          </p:nvPr>
        </p:nvSpPr>
        <p:spPr>
          <a:xfrm>
            <a:off x="609600" y="46048"/>
            <a:ext cx="10969500" cy="954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855"/>
              </a:buClr>
              <a:buSzPts val="4400"/>
              <a:buFont typeface="Arial"/>
              <a:buNone/>
            </a:pPr>
            <a:r>
              <a:rPr lang="en-US"/>
              <a:t>Updates: Training</a:t>
            </a:r>
            <a:endParaRPr/>
          </a:p>
        </p:txBody>
      </p:sp>
      <p:sp>
        <p:nvSpPr>
          <p:cNvPr id="304" name="Google Shape;304;p37"/>
          <p:cNvSpPr txBox="1">
            <a:spLocks noGrp="1"/>
          </p:cNvSpPr>
          <p:nvPr>
            <p:ph type="body" idx="1"/>
          </p:nvPr>
        </p:nvSpPr>
        <p:spPr>
          <a:xfrm>
            <a:off x="427300" y="1189050"/>
            <a:ext cx="6718800" cy="4720200"/>
          </a:xfrm>
          <a:prstGeom prst="rect">
            <a:avLst/>
          </a:prstGeom>
          <a:noFill/>
          <a:ln>
            <a:noFill/>
          </a:ln>
        </p:spPr>
        <p:txBody>
          <a:bodyPr spcFirstLastPara="1" wrap="square" lIns="91425" tIns="45700" rIns="91425" bIns="45700" anchor="t" anchorCtr="0">
            <a:normAutofit fontScale="85000" lnSpcReduction="20000"/>
          </a:bodyPr>
          <a:lstStyle/>
          <a:p>
            <a:pPr marL="342900" marR="0" lvl="0" indent="-342900" algn="l" rtl="0">
              <a:lnSpc>
                <a:spcPct val="115000"/>
              </a:lnSpc>
              <a:spcBef>
                <a:spcPts val="518"/>
              </a:spcBef>
              <a:spcAft>
                <a:spcPts val="0"/>
              </a:spcAft>
              <a:buClr>
                <a:srgbClr val="002855"/>
              </a:buClr>
              <a:buSzPct val="87500"/>
              <a:buFont typeface="Arial"/>
              <a:buNone/>
            </a:pPr>
            <a:r>
              <a:rPr lang="en-US" sz="3200"/>
              <a:t>Winter by the numbers</a:t>
            </a:r>
            <a:endParaRPr sz="3200"/>
          </a:p>
          <a:p>
            <a:pPr marL="457200" lvl="0" indent="-356552" algn="l" rtl="0">
              <a:lnSpc>
                <a:spcPct val="115000"/>
              </a:lnSpc>
              <a:spcBef>
                <a:spcPts val="518"/>
              </a:spcBef>
              <a:spcAft>
                <a:spcPts val="0"/>
              </a:spcAft>
              <a:buClr>
                <a:schemeClr val="dk2"/>
              </a:buClr>
              <a:buSzPct val="100000"/>
              <a:buChar char="•"/>
            </a:pPr>
            <a:r>
              <a:rPr lang="en-US" sz="2600">
                <a:solidFill>
                  <a:schemeClr val="dk2"/>
                </a:solidFill>
              </a:rPr>
              <a:t>11 workshops</a:t>
            </a:r>
            <a:endParaRPr sz="2600">
              <a:solidFill>
                <a:schemeClr val="dk2"/>
              </a:solidFill>
            </a:endParaRPr>
          </a:p>
          <a:p>
            <a:pPr marL="457200" lvl="0" indent="-356552" algn="l" rtl="0">
              <a:lnSpc>
                <a:spcPct val="115000"/>
              </a:lnSpc>
              <a:spcBef>
                <a:spcPts val="0"/>
              </a:spcBef>
              <a:spcAft>
                <a:spcPts val="0"/>
              </a:spcAft>
              <a:buClr>
                <a:schemeClr val="dk2"/>
              </a:buClr>
              <a:buSzPct val="100000"/>
              <a:buChar char="•"/>
            </a:pPr>
            <a:r>
              <a:rPr lang="en-US" sz="2600">
                <a:solidFill>
                  <a:schemeClr val="dk2"/>
                </a:solidFill>
              </a:rPr>
              <a:t>905 registrations; 633 unique learners</a:t>
            </a:r>
            <a:endParaRPr sz="2600">
              <a:solidFill>
                <a:schemeClr val="dk2"/>
              </a:solidFill>
            </a:endParaRPr>
          </a:p>
          <a:p>
            <a:pPr marL="457200" lvl="0" indent="-356552" algn="l" rtl="0">
              <a:lnSpc>
                <a:spcPct val="115000"/>
              </a:lnSpc>
              <a:spcBef>
                <a:spcPts val="0"/>
              </a:spcBef>
              <a:spcAft>
                <a:spcPts val="0"/>
              </a:spcAft>
              <a:buClr>
                <a:schemeClr val="dk2"/>
              </a:buClr>
              <a:buSzPct val="100000"/>
              <a:buChar char="•"/>
            </a:pPr>
            <a:r>
              <a:rPr lang="en-US" sz="2600">
                <a:solidFill>
                  <a:schemeClr val="dk2"/>
                </a:solidFill>
              </a:rPr>
              <a:t>37% grad students &amp; postdocs; </a:t>
            </a:r>
            <a:br>
              <a:rPr lang="en-US" sz="2600">
                <a:solidFill>
                  <a:schemeClr val="dk2"/>
                </a:solidFill>
              </a:rPr>
            </a:br>
            <a:r>
              <a:rPr lang="en-US" sz="2600">
                <a:solidFill>
                  <a:schemeClr val="dk2"/>
                </a:solidFill>
              </a:rPr>
              <a:t>26% staff; 4% faculty; 7% alumni &amp; other</a:t>
            </a:r>
            <a:endParaRPr sz="2600">
              <a:solidFill>
                <a:schemeClr val="dk2"/>
              </a:solidFill>
            </a:endParaRPr>
          </a:p>
          <a:p>
            <a:pPr marL="457200" lvl="0" indent="-356552" algn="l" rtl="0">
              <a:lnSpc>
                <a:spcPct val="115000"/>
              </a:lnSpc>
              <a:spcBef>
                <a:spcPts val="0"/>
              </a:spcBef>
              <a:spcAft>
                <a:spcPts val="0"/>
              </a:spcAft>
              <a:buClr>
                <a:schemeClr val="dk2"/>
              </a:buClr>
              <a:buSzPct val="100000"/>
              <a:buChar char="•"/>
            </a:pPr>
            <a:r>
              <a:rPr lang="en-US" sz="2600">
                <a:solidFill>
                  <a:schemeClr val="dk2"/>
                </a:solidFill>
              </a:rPr>
              <a:t>53% she/her, 24% he/him, 2% other; 21% unreported</a:t>
            </a:r>
            <a:endParaRPr sz="2600">
              <a:solidFill>
                <a:schemeClr val="dk2"/>
              </a:solidFill>
            </a:endParaRPr>
          </a:p>
          <a:p>
            <a:pPr marL="457200" lvl="0" indent="-356552" algn="l" rtl="0">
              <a:lnSpc>
                <a:spcPct val="115000"/>
              </a:lnSpc>
              <a:spcBef>
                <a:spcPts val="0"/>
              </a:spcBef>
              <a:spcAft>
                <a:spcPts val="0"/>
              </a:spcAft>
              <a:buClr>
                <a:schemeClr val="dk2"/>
              </a:buClr>
              <a:buSzPct val="100000"/>
              <a:buChar char="•"/>
            </a:pPr>
            <a:r>
              <a:rPr lang="en-US" sz="2600">
                <a:solidFill>
                  <a:schemeClr val="dk2"/>
                </a:solidFill>
              </a:rPr>
              <a:t>9 UCs, 3 CSUs, 14 other univ., 9 other institutions</a:t>
            </a:r>
            <a:endParaRPr sz="2600">
              <a:solidFill>
                <a:schemeClr val="dk2"/>
              </a:solidFill>
            </a:endParaRPr>
          </a:p>
          <a:p>
            <a:pPr marL="457200" lvl="0" indent="0" algn="l" rtl="0">
              <a:lnSpc>
                <a:spcPct val="115000"/>
              </a:lnSpc>
              <a:spcBef>
                <a:spcPts val="518"/>
              </a:spcBef>
              <a:spcAft>
                <a:spcPts val="0"/>
              </a:spcAft>
              <a:buNone/>
            </a:pPr>
            <a:endParaRPr sz="2683">
              <a:solidFill>
                <a:schemeClr val="dk2"/>
              </a:solidFill>
            </a:endParaRPr>
          </a:p>
          <a:p>
            <a:pPr marL="0" lvl="0" indent="0" algn="l" rtl="0">
              <a:lnSpc>
                <a:spcPct val="115000"/>
              </a:lnSpc>
              <a:spcBef>
                <a:spcPts val="518"/>
              </a:spcBef>
              <a:spcAft>
                <a:spcPts val="0"/>
              </a:spcAft>
              <a:buNone/>
            </a:pPr>
            <a:r>
              <a:rPr lang="en-US" sz="3200">
                <a:solidFill>
                  <a:schemeClr val="dk2"/>
                </a:solidFill>
              </a:rPr>
              <a:t>Spring Training</a:t>
            </a:r>
            <a:endParaRPr sz="3200">
              <a:solidFill>
                <a:schemeClr val="dk2"/>
              </a:solidFill>
            </a:endParaRPr>
          </a:p>
          <a:p>
            <a:pPr marL="914400" lvl="1" indent="-356552" algn="l" rtl="0">
              <a:lnSpc>
                <a:spcPct val="115000"/>
              </a:lnSpc>
              <a:spcBef>
                <a:spcPts val="518"/>
              </a:spcBef>
              <a:spcAft>
                <a:spcPts val="0"/>
              </a:spcAft>
              <a:buClr>
                <a:schemeClr val="dk2"/>
              </a:buClr>
              <a:buSzPct val="100000"/>
              <a:buChar char="–"/>
            </a:pPr>
            <a:r>
              <a:rPr lang="en-US" sz="2600">
                <a:solidFill>
                  <a:schemeClr val="dk2"/>
                </a:solidFill>
              </a:rPr>
              <a:t>GitHub for Teams, Spatial Statistics, R Basics, + more!</a:t>
            </a:r>
            <a:endParaRPr sz="2600">
              <a:solidFill>
                <a:schemeClr val="dk2"/>
              </a:solidFill>
            </a:endParaRPr>
          </a:p>
          <a:p>
            <a:pPr marL="0" lvl="0" indent="0" algn="l" rtl="0">
              <a:lnSpc>
                <a:spcPct val="115000"/>
              </a:lnSpc>
              <a:spcBef>
                <a:spcPts val="518"/>
              </a:spcBef>
              <a:spcAft>
                <a:spcPts val="0"/>
              </a:spcAft>
              <a:buNone/>
            </a:pPr>
            <a:r>
              <a:rPr lang="en-US" sz="3200">
                <a:solidFill>
                  <a:schemeClr val="dk2"/>
                </a:solidFill>
              </a:rPr>
              <a:t>Upcoming Community Events</a:t>
            </a:r>
            <a:endParaRPr sz="2600"/>
          </a:p>
        </p:txBody>
      </p:sp>
      <p:pic>
        <p:nvPicPr>
          <p:cNvPr id="305" name="Google Shape;305;p37"/>
          <p:cNvPicPr preferRelativeResize="0"/>
          <p:nvPr/>
        </p:nvPicPr>
        <p:blipFill>
          <a:blip r:embed="rId4">
            <a:alphaModFix/>
          </a:blip>
          <a:stretch>
            <a:fillRect/>
          </a:stretch>
        </p:blipFill>
        <p:spPr>
          <a:xfrm>
            <a:off x="7227775" y="1189047"/>
            <a:ext cx="1864575" cy="1450400"/>
          </a:xfrm>
          <a:prstGeom prst="rect">
            <a:avLst/>
          </a:prstGeom>
          <a:noFill/>
          <a:ln>
            <a:noFill/>
          </a:ln>
        </p:spPr>
      </p:pic>
      <p:sp>
        <p:nvSpPr>
          <p:cNvPr id="306" name="Google Shape;306;p37"/>
          <p:cNvSpPr txBox="1"/>
          <p:nvPr/>
        </p:nvSpPr>
        <p:spPr>
          <a:xfrm>
            <a:off x="7311864" y="1600967"/>
            <a:ext cx="16965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a:solidFill>
                  <a:schemeClr val="dk2"/>
                </a:solidFill>
              </a:rPr>
              <a:t>UC LOVE DATA WEEK</a:t>
            </a:r>
            <a:endParaRPr sz="2000" b="1">
              <a:solidFill>
                <a:schemeClr val="dk2"/>
              </a:solidFill>
            </a:endParaRPr>
          </a:p>
        </p:txBody>
      </p:sp>
      <p:pic>
        <p:nvPicPr>
          <p:cNvPr id="307" name="Google Shape;307;p37"/>
          <p:cNvPicPr preferRelativeResize="0"/>
          <p:nvPr/>
        </p:nvPicPr>
        <p:blipFill>
          <a:blip r:embed="rId5">
            <a:alphaModFix/>
          </a:blip>
          <a:stretch>
            <a:fillRect/>
          </a:stretch>
        </p:blipFill>
        <p:spPr>
          <a:xfrm>
            <a:off x="7227786" y="2823475"/>
            <a:ext cx="3233711" cy="1013046"/>
          </a:xfrm>
          <a:prstGeom prst="rect">
            <a:avLst/>
          </a:prstGeom>
          <a:noFill/>
          <a:ln>
            <a:noFill/>
          </a:ln>
        </p:spPr>
      </p:pic>
      <p:sp>
        <p:nvSpPr>
          <p:cNvPr id="308" name="Google Shape;308;p37"/>
          <p:cNvSpPr txBox="1"/>
          <p:nvPr/>
        </p:nvSpPr>
        <p:spPr>
          <a:xfrm rot="1259">
            <a:off x="7476573" y="2639750"/>
            <a:ext cx="1638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9FF2F3"/>
                </a:solidFill>
                <a:latin typeface="Caveat"/>
                <a:ea typeface="Caveat"/>
                <a:cs typeface="Caveat"/>
                <a:sym typeface="Caveat"/>
              </a:rPr>
              <a:t>Adventures in</a:t>
            </a:r>
            <a:endParaRPr sz="1800">
              <a:solidFill>
                <a:srgbClr val="9FF2F3"/>
              </a:solidFill>
              <a:latin typeface="Caveat"/>
              <a:ea typeface="Caveat"/>
              <a:cs typeface="Caveat"/>
              <a:sym typeface="Caveat"/>
            </a:endParaRPr>
          </a:p>
        </p:txBody>
      </p:sp>
      <p:pic>
        <p:nvPicPr>
          <p:cNvPr id="309" name="Google Shape;309;p37"/>
          <p:cNvPicPr preferRelativeResize="0"/>
          <p:nvPr/>
        </p:nvPicPr>
        <p:blipFill rotWithShape="1">
          <a:blip r:embed="rId6">
            <a:alphaModFix/>
          </a:blip>
          <a:srcRect l="2275" r="34168" b="58046"/>
          <a:stretch/>
        </p:blipFill>
        <p:spPr>
          <a:xfrm>
            <a:off x="9254075" y="4246400"/>
            <a:ext cx="2754499" cy="2507852"/>
          </a:xfrm>
          <a:prstGeom prst="rect">
            <a:avLst/>
          </a:prstGeom>
          <a:noFill/>
          <a:ln>
            <a:noFill/>
          </a:ln>
        </p:spPr>
      </p:pic>
      <p:sp>
        <p:nvSpPr>
          <p:cNvPr id="310" name="Google Shape;310;p37"/>
          <p:cNvSpPr txBox="1"/>
          <p:nvPr/>
        </p:nvSpPr>
        <p:spPr>
          <a:xfrm>
            <a:off x="9306000" y="5659975"/>
            <a:ext cx="2405400" cy="90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b="1"/>
              <a:t>SYMPOSIUM</a:t>
            </a:r>
            <a:endParaRPr sz="2700" b="1"/>
          </a:p>
          <a:p>
            <a:pPr marL="0" lvl="0" indent="0" algn="l" rtl="0">
              <a:spcBef>
                <a:spcPts val="0"/>
              </a:spcBef>
              <a:spcAft>
                <a:spcPts val="0"/>
              </a:spcAft>
              <a:buNone/>
            </a:pPr>
            <a:r>
              <a:rPr lang="en-US" sz="2000" b="1"/>
              <a:t>May 12, 2021</a:t>
            </a:r>
            <a:endParaRPr sz="2000" b="1"/>
          </a:p>
        </p:txBody>
      </p:sp>
      <p:pic>
        <p:nvPicPr>
          <p:cNvPr id="311" name="Google Shape;311;p37"/>
          <p:cNvPicPr preferRelativeResize="0"/>
          <p:nvPr/>
        </p:nvPicPr>
        <p:blipFill>
          <a:blip r:embed="rId7">
            <a:alphaModFix/>
          </a:blip>
          <a:stretch>
            <a:fillRect/>
          </a:stretch>
        </p:blipFill>
        <p:spPr>
          <a:xfrm>
            <a:off x="4490754" y="5737200"/>
            <a:ext cx="3829500" cy="1021200"/>
          </a:xfrm>
          <a:prstGeom prst="rect">
            <a:avLst/>
          </a:prstGeom>
          <a:noFill/>
          <a:ln>
            <a:noFill/>
          </a:ln>
        </p:spPr>
      </p:pic>
      <p:sp>
        <p:nvSpPr>
          <p:cNvPr id="312" name="Google Shape;312;p37"/>
          <p:cNvSpPr txBox="1"/>
          <p:nvPr/>
        </p:nvSpPr>
        <p:spPr>
          <a:xfrm>
            <a:off x="1223600" y="5890975"/>
            <a:ext cx="24054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solidFill>
                  <a:schemeClr val="dk2"/>
                </a:solidFill>
              </a:rPr>
              <a:t>Computational Pedagogy Talk Series</a:t>
            </a:r>
            <a:endParaRPr sz="1600" b="1">
              <a:solidFill>
                <a:schemeClr val="dk2"/>
              </a:solidFill>
            </a:endParaRPr>
          </a:p>
        </p:txBody>
      </p:sp>
      <p:cxnSp>
        <p:nvCxnSpPr>
          <p:cNvPr id="313" name="Google Shape;313;p37"/>
          <p:cNvCxnSpPr/>
          <p:nvPr/>
        </p:nvCxnSpPr>
        <p:spPr>
          <a:xfrm>
            <a:off x="252225" y="3963475"/>
            <a:ext cx="11746200" cy="12000"/>
          </a:xfrm>
          <a:prstGeom prst="straightConnector1">
            <a:avLst/>
          </a:prstGeom>
          <a:noFill/>
          <a:ln w="28575" cap="flat" cmpd="sng">
            <a:solidFill>
              <a:srgbClr val="002855"/>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8"/>
          <p:cNvSpPr txBox="1">
            <a:spLocks noGrp="1"/>
          </p:cNvSpPr>
          <p:nvPr>
            <p:ph type="title"/>
          </p:nvPr>
        </p:nvSpPr>
        <p:spPr>
          <a:xfrm>
            <a:off x="609600" y="46048"/>
            <a:ext cx="10969500" cy="954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855"/>
              </a:buClr>
              <a:buSzPts val="4400"/>
              <a:buFont typeface="Arial"/>
              <a:buNone/>
            </a:pPr>
            <a:r>
              <a:rPr lang="en-US"/>
              <a:t>Updates: Integrating your feedback</a:t>
            </a:r>
            <a:endParaRPr/>
          </a:p>
        </p:txBody>
      </p:sp>
      <p:sp>
        <p:nvSpPr>
          <p:cNvPr id="320" name="Google Shape;320;p38"/>
          <p:cNvSpPr txBox="1">
            <a:spLocks noGrp="1"/>
          </p:cNvSpPr>
          <p:nvPr>
            <p:ph type="body" idx="1"/>
          </p:nvPr>
        </p:nvSpPr>
        <p:spPr>
          <a:xfrm>
            <a:off x="455600" y="1143000"/>
            <a:ext cx="11417400" cy="4771800"/>
          </a:xfrm>
          <a:prstGeom prst="rect">
            <a:avLst/>
          </a:prstGeom>
          <a:noFill/>
          <a:ln>
            <a:noFill/>
          </a:ln>
        </p:spPr>
        <p:txBody>
          <a:bodyPr spcFirstLastPara="1" wrap="square" lIns="91425" tIns="45700" rIns="91425" bIns="45700" anchor="t" anchorCtr="0">
            <a:normAutofit/>
          </a:bodyPr>
          <a:lstStyle/>
          <a:p>
            <a:pPr marL="457200" marR="0" lvl="0" indent="-393700" algn="l" rtl="0">
              <a:lnSpc>
                <a:spcPct val="115000"/>
              </a:lnSpc>
              <a:spcBef>
                <a:spcPts val="518"/>
              </a:spcBef>
              <a:spcAft>
                <a:spcPts val="0"/>
              </a:spcAft>
              <a:buSzPts val="2600"/>
              <a:buChar char="•"/>
            </a:pPr>
            <a:r>
              <a:rPr lang="en-US" sz="2600"/>
              <a:t>RESEARCH</a:t>
            </a:r>
            <a:endParaRPr sz="2600"/>
          </a:p>
          <a:p>
            <a:pPr marL="914400" marR="0" lvl="1" indent="-393700" algn="l" rtl="0">
              <a:lnSpc>
                <a:spcPct val="115000"/>
              </a:lnSpc>
              <a:spcBef>
                <a:spcPts val="0"/>
              </a:spcBef>
              <a:spcAft>
                <a:spcPts val="0"/>
              </a:spcAft>
              <a:buSzPts val="2600"/>
              <a:buChar char="–"/>
            </a:pPr>
            <a:r>
              <a:rPr lang="en-US" sz="2600"/>
              <a:t>Researcher toolkits</a:t>
            </a:r>
            <a:endParaRPr sz="2600"/>
          </a:p>
          <a:p>
            <a:pPr marL="457200" marR="0" lvl="0" indent="-393700" algn="l" rtl="0">
              <a:lnSpc>
                <a:spcPct val="115000"/>
              </a:lnSpc>
              <a:spcBef>
                <a:spcPts val="0"/>
              </a:spcBef>
              <a:spcAft>
                <a:spcPts val="0"/>
              </a:spcAft>
              <a:buSzPts val="2600"/>
              <a:buChar char="•"/>
            </a:pPr>
            <a:r>
              <a:rPr lang="en-US" sz="2600"/>
              <a:t>TRAINING: </a:t>
            </a:r>
            <a:endParaRPr sz="2600"/>
          </a:p>
          <a:p>
            <a:pPr marL="914400" marR="0" lvl="1" indent="-393700" algn="l" rtl="0">
              <a:lnSpc>
                <a:spcPct val="115000"/>
              </a:lnSpc>
              <a:spcBef>
                <a:spcPts val="0"/>
              </a:spcBef>
              <a:spcAft>
                <a:spcPts val="0"/>
              </a:spcAft>
              <a:buSzPts val="2600"/>
              <a:buChar char="–"/>
            </a:pPr>
            <a:r>
              <a:rPr lang="en-US" sz="2600"/>
              <a:t>Developed and implemented standardized post-workshop surveys</a:t>
            </a:r>
            <a:endParaRPr sz="2600"/>
          </a:p>
          <a:p>
            <a:pPr marL="914400" marR="0" lvl="1" indent="-393700" algn="l" rtl="0">
              <a:lnSpc>
                <a:spcPct val="115000"/>
              </a:lnSpc>
              <a:spcBef>
                <a:spcPts val="0"/>
              </a:spcBef>
              <a:spcAft>
                <a:spcPts val="0"/>
              </a:spcAft>
              <a:buSzPts val="2600"/>
              <a:buChar char="–"/>
            </a:pPr>
            <a:r>
              <a:rPr lang="en-US" sz="2600"/>
              <a:t>Conducted </a:t>
            </a:r>
            <a:r>
              <a:rPr lang="en-US" sz="2600">
                <a:solidFill>
                  <a:schemeClr val="dk2"/>
                </a:solidFill>
              </a:rPr>
              <a:t>interviews with CA Data Election Challenge (hackathon) participants; more alumni engagement planned</a:t>
            </a:r>
            <a:endParaRPr sz="2600">
              <a:solidFill>
                <a:schemeClr val="dk2"/>
              </a:solidFill>
            </a:endParaRPr>
          </a:p>
          <a:p>
            <a:pPr marL="914400" lvl="1" indent="-393700" algn="l" rtl="0">
              <a:lnSpc>
                <a:spcPct val="115000"/>
              </a:lnSpc>
              <a:spcBef>
                <a:spcPts val="0"/>
              </a:spcBef>
              <a:spcAft>
                <a:spcPts val="0"/>
              </a:spcAft>
              <a:buClr>
                <a:schemeClr val="dk2"/>
              </a:buClr>
              <a:buSzPts val="2600"/>
              <a:buChar char="–"/>
            </a:pPr>
            <a:r>
              <a:rPr lang="en-US" sz="2600">
                <a:solidFill>
                  <a:schemeClr val="dk2"/>
                </a:solidFill>
              </a:rPr>
              <a:t>Microcredentials (including HPC)</a:t>
            </a:r>
            <a:endParaRPr sz="2600">
              <a:solidFill>
                <a:schemeClr val="dk2"/>
              </a:solidFill>
            </a:endParaRPr>
          </a:p>
          <a:p>
            <a:pPr marL="457200" marR="0" lvl="0" indent="-393700" algn="l" rtl="0">
              <a:lnSpc>
                <a:spcPct val="115000"/>
              </a:lnSpc>
              <a:spcBef>
                <a:spcPts val="0"/>
              </a:spcBef>
              <a:spcAft>
                <a:spcPts val="0"/>
              </a:spcAft>
              <a:buClr>
                <a:schemeClr val="dk2"/>
              </a:buClr>
              <a:buSzPts val="2600"/>
              <a:buChar char="•"/>
            </a:pPr>
            <a:r>
              <a:rPr lang="en-US" sz="2600">
                <a:solidFill>
                  <a:schemeClr val="dk2"/>
                </a:solidFill>
              </a:rPr>
              <a:t>COMMUNITY</a:t>
            </a:r>
            <a:endParaRPr sz="2600">
              <a:solidFill>
                <a:schemeClr val="dk2"/>
              </a:solidFill>
            </a:endParaRPr>
          </a:p>
          <a:p>
            <a:pPr marL="914400" marR="0" lvl="1" indent="-393700" algn="l" rtl="0">
              <a:lnSpc>
                <a:spcPct val="115000"/>
              </a:lnSpc>
              <a:spcBef>
                <a:spcPts val="0"/>
              </a:spcBef>
              <a:spcAft>
                <a:spcPts val="0"/>
              </a:spcAft>
              <a:buClr>
                <a:schemeClr val="dk2"/>
              </a:buClr>
              <a:buSzPts val="2600"/>
              <a:buChar char="–"/>
            </a:pPr>
            <a:r>
              <a:rPr lang="en-US" sz="2600">
                <a:solidFill>
                  <a:schemeClr val="dk2"/>
                </a:solidFill>
              </a:rPr>
              <a:t>Outreach to undergraduates</a:t>
            </a:r>
            <a:endParaRPr sz="2600">
              <a:solidFill>
                <a:schemeClr val="dk2"/>
              </a:solidFill>
            </a:endParaRPr>
          </a:p>
          <a:p>
            <a:pPr marL="914400" marR="0" lvl="1" indent="-393700" algn="l" rtl="0">
              <a:lnSpc>
                <a:spcPct val="115000"/>
              </a:lnSpc>
              <a:spcBef>
                <a:spcPts val="0"/>
              </a:spcBef>
              <a:spcAft>
                <a:spcPts val="0"/>
              </a:spcAft>
              <a:buClr>
                <a:schemeClr val="dk2"/>
              </a:buClr>
              <a:buSzPts val="2600"/>
              <a:buChar char="–"/>
            </a:pPr>
            <a:r>
              <a:rPr lang="en-US" sz="2600">
                <a:solidFill>
                  <a:schemeClr val="dk2"/>
                </a:solidFill>
              </a:rPr>
              <a:t>Newsletter</a:t>
            </a:r>
            <a:endParaRPr sz="26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9"/>
          <p:cNvSpPr txBox="1">
            <a:spLocks noGrp="1"/>
          </p:cNvSpPr>
          <p:nvPr>
            <p:ph type="title"/>
          </p:nvPr>
        </p:nvSpPr>
        <p:spPr>
          <a:xfrm>
            <a:off x="533875" y="135872"/>
            <a:ext cx="10969500" cy="861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2855"/>
              </a:buClr>
              <a:buSzPts val="4400"/>
              <a:buFont typeface="Arial"/>
              <a:buNone/>
            </a:pPr>
            <a:r>
              <a:rPr lang="en-US"/>
              <a:t>Updates: Microcredentials</a:t>
            </a:r>
            <a:endParaRPr/>
          </a:p>
        </p:txBody>
      </p:sp>
      <p:sp>
        <p:nvSpPr>
          <p:cNvPr id="327" name="Google Shape;327;p39"/>
          <p:cNvSpPr txBox="1">
            <a:spLocks noGrp="1"/>
          </p:cNvSpPr>
          <p:nvPr>
            <p:ph type="body" idx="1"/>
          </p:nvPr>
        </p:nvSpPr>
        <p:spPr>
          <a:xfrm>
            <a:off x="455599" y="1371600"/>
            <a:ext cx="11417400" cy="5181600"/>
          </a:xfrm>
          <a:prstGeom prst="rect">
            <a:avLst/>
          </a:prstGeom>
          <a:noFill/>
          <a:ln>
            <a:noFill/>
          </a:ln>
        </p:spPr>
        <p:txBody>
          <a:bodyPr spcFirstLastPara="1" wrap="square" lIns="91425" tIns="45700" rIns="91425" bIns="45700" anchor="t" anchorCtr="0">
            <a:normAutofit/>
          </a:bodyPr>
          <a:lstStyle/>
          <a:p>
            <a:pPr marL="457200" marR="0" lvl="0" indent="-393700" algn="l" rtl="0">
              <a:lnSpc>
                <a:spcPct val="115000"/>
              </a:lnSpc>
              <a:spcBef>
                <a:spcPts val="518"/>
              </a:spcBef>
              <a:spcAft>
                <a:spcPts val="0"/>
              </a:spcAft>
              <a:buClr>
                <a:schemeClr val="dk2"/>
              </a:buClr>
              <a:buSzPts val="2600"/>
              <a:buChar char="•"/>
            </a:pPr>
            <a:r>
              <a:rPr lang="en-US" sz="2600"/>
              <a:t>Launching fall 2021</a:t>
            </a:r>
            <a:endParaRPr sz="2600"/>
          </a:p>
          <a:p>
            <a:pPr marL="457200" marR="0" lvl="0" indent="-393700" algn="l" rtl="0">
              <a:lnSpc>
                <a:spcPct val="115000"/>
              </a:lnSpc>
              <a:spcBef>
                <a:spcPts val="0"/>
              </a:spcBef>
              <a:spcAft>
                <a:spcPts val="0"/>
              </a:spcAft>
              <a:buSzPts val="2600"/>
              <a:buChar char="•"/>
            </a:pPr>
            <a:r>
              <a:rPr lang="en-US" sz="2600"/>
              <a:t>Initial pathways</a:t>
            </a:r>
            <a:endParaRPr sz="2600"/>
          </a:p>
          <a:p>
            <a:pPr marL="914400" lvl="1" indent="-393700" algn="l" rtl="0">
              <a:lnSpc>
                <a:spcPct val="115000"/>
              </a:lnSpc>
              <a:spcBef>
                <a:spcPts val="0"/>
              </a:spcBef>
              <a:spcAft>
                <a:spcPts val="0"/>
              </a:spcAft>
              <a:buSzPts val="2600"/>
              <a:buChar char="–"/>
            </a:pPr>
            <a:r>
              <a:rPr lang="en-US" sz="2600">
                <a:solidFill>
                  <a:schemeClr val="dk2"/>
                </a:solidFill>
              </a:rPr>
              <a:t>Reproducible research</a:t>
            </a:r>
            <a:endParaRPr sz="2600">
              <a:solidFill>
                <a:schemeClr val="dk2"/>
              </a:solidFill>
            </a:endParaRPr>
          </a:p>
          <a:p>
            <a:pPr marL="914400" lvl="1" indent="-393700" algn="l" rtl="0">
              <a:lnSpc>
                <a:spcPct val="115000"/>
              </a:lnSpc>
              <a:spcBef>
                <a:spcPts val="0"/>
              </a:spcBef>
              <a:spcAft>
                <a:spcPts val="0"/>
              </a:spcAft>
              <a:buClr>
                <a:schemeClr val="dk2"/>
              </a:buClr>
              <a:buSzPts val="2600"/>
              <a:buChar char="–"/>
            </a:pPr>
            <a:r>
              <a:rPr lang="en-US" sz="2600">
                <a:solidFill>
                  <a:schemeClr val="dk2"/>
                </a:solidFill>
              </a:rPr>
              <a:t>Intro to scientific computing</a:t>
            </a:r>
            <a:endParaRPr sz="2600">
              <a:solidFill>
                <a:schemeClr val="dk2"/>
              </a:solidFill>
            </a:endParaRPr>
          </a:p>
          <a:p>
            <a:pPr marL="914400" lvl="1" indent="-393700" algn="l" rtl="0">
              <a:lnSpc>
                <a:spcPct val="115000"/>
              </a:lnSpc>
              <a:spcBef>
                <a:spcPts val="0"/>
              </a:spcBef>
              <a:spcAft>
                <a:spcPts val="0"/>
              </a:spcAft>
              <a:buClr>
                <a:schemeClr val="dk2"/>
              </a:buClr>
              <a:buSzPts val="2600"/>
              <a:buChar char="–"/>
            </a:pPr>
            <a:r>
              <a:rPr lang="en-US" sz="2600">
                <a:solidFill>
                  <a:schemeClr val="dk2"/>
                </a:solidFill>
              </a:rPr>
              <a:t>Remote computing </a:t>
            </a:r>
            <a:r>
              <a:rPr lang="en-US" sz="2200">
                <a:solidFill>
                  <a:schemeClr val="dk2"/>
                </a:solidFill>
              </a:rPr>
              <a:t>(HPC, T. Brown)</a:t>
            </a:r>
            <a:endParaRPr sz="2200">
              <a:solidFill>
                <a:schemeClr val="dk2"/>
              </a:solidFill>
            </a:endParaRPr>
          </a:p>
          <a:p>
            <a:pPr marL="914400" lvl="1" indent="-393700" algn="l" rtl="0">
              <a:lnSpc>
                <a:spcPct val="115000"/>
              </a:lnSpc>
              <a:spcBef>
                <a:spcPts val="0"/>
              </a:spcBef>
              <a:spcAft>
                <a:spcPts val="0"/>
              </a:spcAft>
              <a:buClr>
                <a:schemeClr val="dk2"/>
              </a:buClr>
              <a:buSzPts val="2600"/>
              <a:buChar char="–"/>
            </a:pPr>
            <a:r>
              <a:rPr lang="en-US" sz="2600">
                <a:solidFill>
                  <a:schemeClr val="dk2"/>
                </a:solidFill>
              </a:rPr>
              <a:t>Data visualization</a:t>
            </a:r>
            <a:endParaRPr sz="2600">
              <a:solidFill>
                <a:schemeClr val="dk2"/>
              </a:solidFill>
            </a:endParaRPr>
          </a:p>
          <a:p>
            <a:pPr marL="457200" marR="0" lvl="0" indent="-393700" algn="l" rtl="0">
              <a:lnSpc>
                <a:spcPct val="115000"/>
              </a:lnSpc>
              <a:spcBef>
                <a:spcPts val="0"/>
              </a:spcBef>
              <a:spcAft>
                <a:spcPts val="0"/>
              </a:spcAft>
              <a:buSzPts val="2600"/>
              <a:buChar char="•"/>
            </a:pPr>
            <a:r>
              <a:rPr lang="en-US" sz="2600"/>
              <a:t>Planned pathways</a:t>
            </a:r>
            <a:endParaRPr sz="2600"/>
          </a:p>
          <a:p>
            <a:pPr marL="914400" marR="0" lvl="1" indent="-393700" algn="l" rtl="0">
              <a:lnSpc>
                <a:spcPct val="115000"/>
              </a:lnSpc>
              <a:spcBef>
                <a:spcPts val="0"/>
              </a:spcBef>
              <a:spcAft>
                <a:spcPts val="0"/>
              </a:spcAft>
              <a:buSzPts val="2600"/>
              <a:buChar char="–"/>
            </a:pPr>
            <a:r>
              <a:rPr lang="en-US" sz="2600"/>
              <a:t>Text mining and NLP</a:t>
            </a:r>
            <a:endParaRPr sz="2600"/>
          </a:p>
          <a:p>
            <a:pPr marL="914400" marR="0" lvl="1" indent="-393700" algn="l" rtl="0">
              <a:lnSpc>
                <a:spcPct val="115000"/>
              </a:lnSpc>
              <a:spcBef>
                <a:spcPts val="0"/>
              </a:spcBef>
              <a:spcAft>
                <a:spcPts val="0"/>
              </a:spcAft>
              <a:buSzPts val="2600"/>
              <a:buChar char="–"/>
            </a:pPr>
            <a:r>
              <a:rPr lang="en-US" sz="2600"/>
              <a:t>Geospatial</a:t>
            </a:r>
            <a:endParaRPr sz="2600"/>
          </a:p>
          <a:p>
            <a:pPr marL="914400" marR="0" lvl="1" indent="-393700" algn="l" rtl="0">
              <a:lnSpc>
                <a:spcPct val="115000"/>
              </a:lnSpc>
              <a:spcBef>
                <a:spcPts val="0"/>
              </a:spcBef>
              <a:spcAft>
                <a:spcPts val="0"/>
              </a:spcAft>
              <a:buSzPts val="2600"/>
              <a:buChar char="–"/>
            </a:pPr>
            <a:r>
              <a:rPr lang="en-US" sz="2600"/>
              <a:t>Computational pedagogy</a:t>
            </a:r>
            <a:endParaRPr sz="2600"/>
          </a:p>
        </p:txBody>
      </p:sp>
      <p:pic>
        <p:nvPicPr>
          <p:cNvPr id="328" name="Google Shape;328;p39"/>
          <p:cNvPicPr preferRelativeResize="0"/>
          <p:nvPr/>
        </p:nvPicPr>
        <p:blipFill>
          <a:blip r:embed="rId3">
            <a:alphaModFix/>
          </a:blip>
          <a:stretch>
            <a:fillRect/>
          </a:stretch>
        </p:blipFill>
        <p:spPr>
          <a:xfrm>
            <a:off x="8295575" y="1119300"/>
            <a:ext cx="3656025" cy="2201200"/>
          </a:xfrm>
          <a:prstGeom prst="rect">
            <a:avLst/>
          </a:prstGeom>
          <a:noFill/>
          <a:ln>
            <a:noFill/>
          </a:ln>
        </p:spPr>
      </p:pic>
      <p:grpSp>
        <p:nvGrpSpPr>
          <p:cNvPr id="329" name="Google Shape;329;p39"/>
          <p:cNvGrpSpPr/>
          <p:nvPr/>
        </p:nvGrpSpPr>
        <p:grpSpPr>
          <a:xfrm>
            <a:off x="6894309" y="3442924"/>
            <a:ext cx="2786551" cy="2546206"/>
            <a:chOff x="5861127" y="3615151"/>
            <a:chExt cx="2282001" cy="2101350"/>
          </a:xfrm>
        </p:grpSpPr>
        <p:pic>
          <p:nvPicPr>
            <p:cNvPr id="330" name="Google Shape;330;p39"/>
            <p:cNvPicPr preferRelativeResize="0"/>
            <p:nvPr/>
          </p:nvPicPr>
          <p:blipFill rotWithShape="1">
            <a:blip r:embed="rId4">
              <a:alphaModFix/>
            </a:blip>
            <a:srcRect l="60277" t="10330" r="14334" b="62188"/>
            <a:stretch/>
          </p:blipFill>
          <p:spPr>
            <a:xfrm>
              <a:off x="5861127" y="3615151"/>
              <a:ext cx="2282001" cy="2101350"/>
            </a:xfrm>
            <a:prstGeom prst="rect">
              <a:avLst/>
            </a:prstGeom>
            <a:noFill/>
            <a:ln>
              <a:noFill/>
            </a:ln>
          </p:spPr>
        </p:pic>
        <p:sp>
          <p:nvSpPr>
            <p:cNvPr id="331" name="Google Shape;331;p39"/>
            <p:cNvSpPr/>
            <p:nvPr/>
          </p:nvSpPr>
          <p:spPr>
            <a:xfrm>
              <a:off x="6767950" y="3985550"/>
              <a:ext cx="744600" cy="569400"/>
            </a:xfrm>
            <a:prstGeom prst="roundRect">
              <a:avLst>
                <a:gd name="adj" fmla="val 16667"/>
              </a:avLst>
            </a:prstGeom>
            <a:solidFill>
              <a:srgbClr val="FFE9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2" name="Google Shape;332;p39"/>
            <p:cNvPicPr preferRelativeResize="0"/>
            <p:nvPr/>
          </p:nvPicPr>
          <p:blipFill rotWithShape="1">
            <a:blip r:embed="rId5">
              <a:alphaModFix/>
            </a:blip>
            <a:srcRect r="71322" b="35687"/>
            <a:stretch/>
          </p:blipFill>
          <p:spPr>
            <a:xfrm>
              <a:off x="6701850" y="3985613"/>
              <a:ext cx="876776" cy="569275"/>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0"/>
          <p:cNvSpPr txBox="1">
            <a:spLocks noGrp="1"/>
          </p:cNvSpPr>
          <p:nvPr>
            <p:ph type="title"/>
          </p:nvPr>
        </p:nvSpPr>
        <p:spPr>
          <a:xfrm>
            <a:off x="533875" y="135872"/>
            <a:ext cx="10969500" cy="8610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002855"/>
              </a:buClr>
              <a:buSzPct val="100000"/>
              <a:buFont typeface="Arial"/>
              <a:buNone/>
            </a:pPr>
            <a:r>
              <a:rPr lang="en-US"/>
              <a:t>Experiential Learning Needs and Opportunities </a:t>
            </a:r>
            <a:endParaRPr/>
          </a:p>
        </p:txBody>
      </p:sp>
      <p:sp>
        <p:nvSpPr>
          <p:cNvPr id="339" name="Google Shape;339;p40"/>
          <p:cNvSpPr txBox="1">
            <a:spLocks noGrp="1"/>
          </p:cNvSpPr>
          <p:nvPr>
            <p:ph type="body" idx="1"/>
          </p:nvPr>
        </p:nvSpPr>
        <p:spPr>
          <a:xfrm>
            <a:off x="405925" y="1179300"/>
            <a:ext cx="11225400" cy="2249700"/>
          </a:xfrm>
          <a:prstGeom prst="rect">
            <a:avLst/>
          </a:prstGeom>
          <a:noFill/>
          <a:ln>
            <a:noFill/>
          </a:ln>
        </p:spPr>
        <p:txBody>
          <a:bodyPr spcFirstLastPara="1" wrap="square" lIns="91425" tIns="45700" rIns="91425" bIns="45700" anchor="t" anchorCtr="0">
            <a:normAutofit/>
          </a:bodyPr>
          <a:lstStyle/>
          <a:p>
            <a:pPr marL="0" marR="0" lvl="0" indent="0" algn="ctr" rtl="0">
              <a:lnSpc>
                <a:spcPct val="115000"/>
              </a:lnSpc>
              <a:spcBef>
                <a:spcPts val="518"/>
              </a:spcBef>
              <a:spcAft>
                <a:spcPts val="0"/>
              </a:spcAft>
              <a:buNone/>
            </a:pPr>
            <a:r>
              <a:rPr lang="en-US" sz="3300" i="1"/>
              <a:t>How should DataLab grow engagement with hands-on learning to promote student and research goals?</a:t>
            </a:r>
            <a:endParaRPr sz="3300" i="1"/>
          </a:p>
        </p:txBody>
      </p:sp>
      <p:pic>
        <p:nvPicPr>
          <p:cNvPr id="340" name="Google Shape;340;p40"/>
          <p:cNvPicPr preferRelativeResize="0"/>
          <p:nvPr/>
        </p:nvPicPr>
        <p:blipFill>
          <a:blip r:embed="rId3">
            <a:alphaModFix/>
          </a:blip>
          <a:stretch>
            <a:fillRect/>
          </a:stretch>
        </p:blipFill>
        <p:spPr>
          <a:xfrm>
            <a:off x="4628375" y="2905800"/>
            <a:ext cx="2886600" cy="3167024"/>
          </a:xfrm>
          <a:prstGeom prst="rect">
            <a:avLst/>
          </a:prstGeom>
          <a:noFill/>
          <a:ln>
            <a:noFill/>
          </a:ln>
        </p:spPr>
      </p:pic>
      <p:sp>
        <p:nvSpPr>
          <p:cNvPr id="341" name="Google Shape;341;p40"/>
          <p:cNvSpPr txBox="1"/>
          <p:nvPr/>
        </p:nvSpPr>
        <p:spPr>
          <a:xfrm>
            <a:off x="947675" y="3505200"/>
            <a:ext cx="28866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accent1"/>
                </a:solidFill>
              </a:rPr>
              <a:t>Hackathons</a:t>
            </a:r>
            <a:endParaRPr sz="2200">
              <a:solidFill>
                <a:schemeClr val="accent1"/>
              </a:solidFill>
            </a:endParaRPr>
          </a:p>
          <a:p>
            <a:pPr marL="0" lvl="0" indent="0" algn="l" rtl="0">
              <a:spcBef>
                <a:spcPts val="0"/>
              </a:spcBef>
              <a:spcAft>
                <a:spcPts val="0"/>
              </a:spcAft>
              <a:buNone/>
            </a:pPr>
            <a:r>
              <a:rPr lang="en-US">
                <a:solidFill>
                  <a:schemeClr val="accent1"/>
                </a:solidFill>
              </a:rPr>
              <a:t>hands-on experience applying skills to a domain problem</a:t>
            </a:r>
            <a:endParaRPr>
              <a:solidFill>
                <a:schemeClr val="accent1"/>
              </a:solidFill>
            </a:endParaRPr>
          </a:p>
        </p:txBody>
      </p:sp>
      <p:sp>
        <p:nvSpPr>
          <p:cNvPr id="342" name="Google Shape;342;p40"/>
          <p:cNvSpPr txBox="1"/>
          <p:nvPr/>
        </p:nvSpPr>
        <p:spPr>
          <a:xfrm>
            <a:off x="947675" y="4459500"/>
            <a:ext cx="2886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accent1"/>
                </a:solidFill>
              </a:rPr>
              <a:t>CUREs</a:t>
            </a:r>
            <a:endParaRPr sz="2200">
              <a:solidFill>
                <a:schemeClr val="accent1"/>
              </a:solidFill>
            </a:endParaRPr>
          </a:p>
          <a:p>
            <a:pPr marL="0" lvl="0" indent="0" algn="l" rtl="0">
              <a:spcBef>
                <a:spcPts val="0"/>
              </a:spcBef>
              <a:spcAft>
                <a:spcPts val="0"/>
              </a:spcAft>
              <a:buNone/>
            </a:pPr>
            <a:r>
              <a:rPr lang="en-US">
                <a:solidFill>
                  <a:schemeClr val="accent1"/>
                </a:solidFill>
              </a:rPr>
              <a:t>course-based undergraduate research experience opportunities</a:t>
            </a:r>
            <a:endParaRPr>
              <a:solidFill>
                <a:schemeClr val="accent1"/>
              </a:solidFill>
            </a:endParaRPr>
          </a:p>
          <a:p>
            <a:pPr marL="0" lvl="0" indent="0" algn="l" rtl="0">
              <a:spcBef>
                <a:spcPts val="0"/>
              </a:spcBef>
              <a:spcAft>
                <a:spcPts val="0"/>
              </a:spcAft>
              <a:buNone/>
            </a:pPr>
            <a:endParaRPr>
              <a:solidFill>
                <a:schemeClr val="accent1"/>
              </a:solidFill>
            </a:endParaRPr>
          </a:p>
        </p:txBody>
      </p:sp>
      <p:sp>
        <p:nvSpPr>
          <p:cNvPr id="343" name="Google Shape;343;p40"/>
          <p:cNvSpPr txBox="1"/>
          <p:nvPr/>
        </p:nvSpPr>
        <p:spPr>
          <a:xfrm>
            <a:off x="8309075" y="2677200"/>
            <a:ext cx="3367200" cy="861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2200" b="1">
                <a:solidFill>
                  <a:schemeClr val="accent1"/>
                </a:solidFill>
              </a:rPr>
              <a:t>A Growing Need Across the University</a:t>
            </a:r>
            <a:endParaRPr b="1">
              <a:solidFill>
                <a:schemeClr val="accent1"/>
              </a:solidFill>
            </a:endParaRPr>
          </a:p>
        </p:txBody>
      </p:sp>
      <p:sp>
        <p:nvSpPr>
          <p:cNvPr id="344" name="Google Shape;344;p40"/>
          <p:cNvSpPr txBox="1"/>
          <p:nvPr/>
        </p:nvSpPr>
        <p:spPr>
          <a:xfrm>
            <a:off x="947675" y="5446950"/>
            <a:ext cx="28866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accent1"/>
                </a:solidFill>
              </a:rPr>
              <a:t>Projects/Internships</a:t>
            </a:r>
            <a:endParaRPr sz="2200">
              <a:solidFill>
                <a:schemeClr val="accent1"/>
              </a:solidFill>
            </a:endParaRPr>
          </a:p>
          <a:p>
            <a:pPr marL="0" lvl="0" indent="0" algn="l" rtl="0">
              <a:spcBef>
                <a:spcPts val="0"/>
              </a:spcBef>
              <a:spcAft>
                <a:spcPts val="0"/>
              </a:spcAft>
              <a:buNone/>
            </a:pPr>
            <a:r>
              <a:rPr lang="en-US">
                <a:solidFill>
                  <a:schemeClr val="accent1"/>
                </a:solidFill>
              </a:rPr>
              <a:t>learning and applying skills to solve research problems</a:t>
            </a:r>
            <a:endParaRPr>
              <a:solidFill>
                <a:schemeClr val="accent1"/>
              </a:solidFill>
            </a:endParaRPr>
          </a:p>
        </p:txBody>
      </p:sp>
      <p:sp>
        <p:nvSpPr>
          <p:cNvPr id="345" name="Google Shape;345;p40"/>
          <p:cNvSpPr txBox="1"/>
          <p:nvPr/>
        </p:nvSpPr>
        <p:spPr>
          <a:xfrm>
            <a:off x="8203175" y="3581400"/>
            <a:ext cx="35790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accent1"/>
                </a:solidFill>
              </a:rPr>
              <a:t>Capstone/Project Courses</a:t>
            </a:r>
            <a:endParaRPr>
              <a:solidFill>
                <a:schemeClr val="accent1"/>
              </a:solidFill>
            </a:endParaRPr>
          </a:p>
          <a:p>
            <a:pPr marL="0" lvl="0" indent="0" algn="l" rtl="0">
              <a:spcBef>
                <a:spcPts val="0"/>
              </a:spcBef>
              <a:spcAft>
                <a:spcPts val="0"/>
              </a:spcAft>
              <a:buNone/>
            </a:pPr>
            <a:r>
              <a:rPr lang="en-US">
                <a:solidFill>
                  <a:schemeClr val="accent1"/>
                </a:solidFill>
              </a:rPr>
              <a:t>STA 160, 194; ECS 189, 193; STS 195; MAT 194; HNR 195; and more...</a:t>
            </a:r>
            <a:endParaRPr>
              <a:solidFill>
                <a:schemeClr val="accent1"/>
              </a:solidFill>
            </a:endParaRPr>
          </a:p>
        </p:txBody>
      </p:sp>
      <p:sp>
        <p:nvSpPr>
          <p:cNvPr id="346" name="Google Shape;346;p40"/>
          <p:cNvSpPr txBox="1"/>
          <p:nvPr/>
        </p:nvSpPr>
        <p:spPr>
          <a:xfrm>
            <a:off x="8203175" y="4664600"/>
            <a:ext cx="3222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accent1"/>
                </a:solidFill>
              </a:rPr>
              <a:t>Consulting Courses</a:t>
            </a:r>
            <a:endParaRPr>
              <a:solidFill>
                <a:schemeClr val="accent1"/>
              </a:solidFill>
            </a:endParaRPr>
          </a:p>
          <a:p>
            <a:pPr marL="0" lvl="0" indent="0" algn="l" rtl="0">
              <a:spcBef>
                <a:spcPts val="0"/>
              </a:spcBef>
              <a:spcAft>
                <a:spcPts val="0"/>
              </a:spcAft>
              <a:buNone/>
            </a:pPr>
            <a:r>
              <a:rPr lang="en-US">
                <a:solidFill>
                  <a:schemeClr val="accent1"/>
                </a:solidFill>
              </a:rPr>
              <a:t>STA 260; etc.</a:t>
            </a:r>
            <a:endParaRPr>
              <a:solidFill>
                <a:schemeClr val="accent1"/>
              </a:solidFill>
            </a:endParaRPr>
          </a:p>
        </p:txBody>
      </p:sp>
      <p:sp>
        <p:nvSpPr>
          <p:cNvPr id="347" name="Google Shape;347;p40"/>
          <p:cNvSpPr txBox="1"/>
          <p:nvPr/>
        </p:nvSpPr>
        <p:spPr>
          <a:xfrm>
            <a:off x="961450" y="2677200"/>
            <a:ext cx="29526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a:solidFill>
                  <a:schemeClr val="accent1"/>
                </a:solidFill>
              </a:rPr>
              <a:t>Current DataLab Activities</a:t>
            </a:r>
            <a:endParaRPr b="1">
              <a:solidFill>
                <a:schemeClr val="accent1"/>
              </a:solidFill>
            </a:endParaRPr>
          </a:p>
        </p:txBody>
      </p:sp>
      <p:sp>
        <p:nvSpPr>
          <p:cNvPr id="348" name="Google Shape;348;p40"/>
          <p:cNvSpPr txBox="1"/>
          <p:nvPr/>
        </p:nvSpPr>
        <p:spPr>
          <a:xfrm>
            <a:off x="8242375" y="5380000"/>
            <a:ext cx="3222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accent1"/>
                </a:solidFill>
              </a:rPr>
              <a:t>Computational Modules</a:t>
            </a:r>
            <a:endParaRPr>
              <a:solidFill>
                <a:schemeClr val="accen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1"/>
          <p:cNvSpPr/>
          <p:nvPr/>
        </p:nvSpPr>
        <p:spPr>
          <a:xfrm>
            <a:off x="2381675" y="5101500"/>
            <a:ext cx="3746400" cy="14904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1"/>
          <p:cNvSpPr/>
          <p:nvPr/>
        </p:nvSpPr>
        <p:spPr>
          <a:xfrm>
            <a:off x="5097875" y="2706650"/>
            <a:ext cx="2273700" cy="14904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1"/>
          <p:cNvSpPr/>
          <p:nvPr/>
        </p:nvSpPr>
        <p:spPr>
          <a:xfrm>
            <a:off x="867875" y="2706650"/>
            <a:ext cx="2273700" cy="14904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1"/>
          <p:cNvSpPr txBox="1">
            <a:spLocks noGrp="1"/>
          </p:cNvSpPr>
          <p:nvPr>
            <p:ph type="title"/>
          </p:nvPr>
        </p:nvSpPr>
        <p:spPr>
          <a:xfrm>
            <a:off x="533875" y="135872"/>
            <a:ext cx="10969500" cy="8610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002855"/>
              </a:buClr>
              <a:buSzPct val="100000"/>
              <a:buFont typeface="Arial"/>
              <a:buNone/>
            </a:pPr>
            <a:r>
              <a:rPr lang="en-US"/>
              <a:t>Experiential Learning Needs and Opportunities </a:t>
            </a:r>
            <a:endParaRPr/>
          </a:p>
        </p:txBody>
      </p:sp>
      <p:sp>
        <p:nvSpPr>
          <p:cNvPr id="358" name="Google Shape;358;p41"/>
          <p:cNvSpPr txBox="1">
            <a:spLocks noGrp="1"/>
          </p:cNvSpPr>
          <p:nvPr>
            <p:ph type="body" idx="1"/>
          </p:nvPr>
        </p:nvSpPr>
        <p:spPr>
          <a:xfrm>
            <a:off x="405925" y="1179300"/>
            <a:ext cx="11225400" cy="1262100"/>
          </a:xfrm>
          <a:prstGeom prst="rect">
            <a:avLst/>
          </a:prstGeom>
          <a:noFill/>
          <a:ln>
            <a:noFill/>
          </a:ln>
        </p:spPr>
        <p:txBody>
          <a:bodyPr spcFirstLastPara="1" wrap="square" lIns="91425" tIns="45700" rIns="91425" bIns="45700" anchor="t" anchorCtr="0">
            <a:normAutofit/>
          </a:bodyPr>
          <a:lstStyle/>
          <a:p>
            <a:pPr marL="0" marR="0" lvl="0" indent="0" algn="ctr" rtl="0">
              <a:lnSpc>
                <a:spcPct val="115000"/>
              </a:lnSpc>
              <a:spcBef>
                <a:spcPts val="518"/>
              </a:spcBef>
              <a:spcAft>
                <a:spcPts val="0"/>
              </a:spcAft>
              <a:buNone/>
            </a:pPr>
            <a:r>
              <a:rPr lang="en-US" sz="3000"/>
              <a:t>Bringing together untapped resources to increase </a:t>
            </a:r>
            <a:br>
              <a:rPr lang="en-US" sz="3000"/>
            </a:br>
            <a:r>
              <a:rPr lang="en-US" sz="3000"/>
              <a:t>data science training opportunities and research partnerships</a:t>
            </a:r>
            <a:endParaRPr sz="3000"/>
          </a:p>
        </p:txBody>
      </p:sp>
      <p:sp>
        <p:nvSpPr>
          <p:cNvPr id="359" name="Google Shape;359;p41"/>
          <p:cNvSpPr txBox="1"/>
          <p:nvPr/>
        </p:nvSpPr>
        <p:spPr>
          <a:xfrm>
            <a:off x="8309075" y="2677200"/>
            <a:ext cx="3367200" cy="861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2200" b="1">
                <a:solidFill>
                  <a:schemeClr val="accent1"/>
                </a:solidFill>
              </a:rPr>
              <a:t>A Growing Need Across the University</a:t>
            </a:r>
            <a:endParaRPr b="1">
              <a:solidFill>
                <a:schemeClr val="accent1"/>
              </a:solidFill>
            </a:endParaRPr>
          </a:p>
        </p:txBody>
      </p:sp>
      <p:sp>
        <p:nvSpPr>
          <p:cNvPr id="360" name="Google Shape;360;p41"/>
          <p:cNvSpPr txBox="1"/>
          <p:nvPr/>
        </p:nvSpPr>
        <p:spPr>
          <a:xfrm>
            <a:off x="1113450" y="2867000"/>
            <a:ext cx="18678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rgbClr val="FFFFFF"/>
                </a:solidFill>
              </a:rPr>
              <a:t>Students</a:t>
            </a:r>
            <a:endParaRPr sz="2200">
              <a:solidFill>
                <a:srgbClr val="FFFFFF"/>
              </a:solidFill>
            </a:endParaRPr>
          </a:p>
          <a:p>
            <a:pPr marL="0" lvl="0" indent="0" algn="l" rtl="0">
              <a:spcBef>
                <a:spcPts val="0"/>
              </a:spcBef>
              <a:spcAft>
                <a:spcPts val="0"/>
              </a:spcAft>
              <a:buNone/>
            </a:pPr>
            <a:r>
              <a:rPr lang="en-US">
                <a:solidFill>
                  <a:srgbClr val="FFFFFF"/>
                </a:solidFill>
              </a:rPr>
              <a:t>hands-on applied experience</a:t>
            </a:r>
            <a:endParaRPr>
              <a:solidFill>
                <a:srgbClr val="FFFFFF"/>
              </a:solidFill>
            </a:endParaRPr>
          </a:p>
          <a:p>
            <a:pPr marL="0" lvl="0" indent="0" algn="l" rtl="0">
              <a:spcBef>
                <a:spcPts val="0"/>
              </a:spcBef>
              <a:spcAft>
                <a:spcPts val="0"/>
              </a:spcAft>
              <a:buNone/>
            </a:pPr>
            <a:r>
              <a:rPr lang="en-US">
                <a:solidFill>
                  <a:srgbClr val="FFFFFF"/>
                </a:solidFill>
              </a:rPr>
              <a:t>career-skills training</a:t>
            </a:r>
            <a:endParaRPr>
              <a:solidFill>
                <a:srgbClr val="FFFFFF"/>
              </a:solidFill>
            </a:endParaRPr>
          </a:p>
        </p:txBody>
      </p:sp>
      <p:sp>
        <p:nvSpPr>
          <p:cNvPr id="361" name="Google Shape;361;p41"/>
          <p:cNvSpPr txBox="1"/>
          <p:nvPr/>
        </p:nvSpPr>
        <p:spPr>
          <a:xfrm>
            <a:off x="5272625" y="2867000"/>
            <a:ext cx="1924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rgbClr val="FFFFFF"/>
                </a:solidFill>
              </a:rPr>
              <a:t>Instructors</a:t>
            </a:r>
            <a:endParaRPr sz="2200">
              <a:solidFill>
                <a:srgbClr val="FFFFFF"/>
              </a:solidFill>
            </a:endParaRPr>
          </a:p>
          <a:p>
            <a:pPr marL="0" lvl="0" indent="0" algn="l" rtl="0">
              <a:spcBef>
                <a:spcPts val="0"/>
              </a:spcBef>
              <a:spcAft>
                <a:spcPts val="0"/>
              </a:spcAft>
              <a:buNone/>
            </a:pPr>
            <a:r>
              <a:rPr lang="en-US">
                <a:solidFill>
                  <a:srgbClr val="FFFFFF"/>
                </a:solidFill>
              </a:rPr>
              <a:t>identify, vett, connect with suitable projects and partners</a:t>
            </a:r>
            <a:endParaRPr>
              <a:solidFill>
                <a:srgbClr val="FFFFFF"/>
              </a:solidFill>
            </a:endParaRPr>
          </a:p>
        </p:txBody>
      </p:sp>
      <p:sp>
        <p:nvSpPr>
          <p:cNvPr id="362" name="Google Shape;362;p41"/>
          <p:cNvSpPr txBox="1"/>
          <p:nvPr/>
        </p:nvSpPr>
        <p:spPr>
          <a:xfrm>
            <a:off x="8203175" y="3581400"/>
            <a:ext cx="35790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accent1"/>
                </a:solidFill>
              </a:rPr>
              <a:t>Capstone/Project Courses</a:t>
            </a:r>
            <a:endParaRPr>
              <a:solidFill>
                <a:schemeClr val="accent1"/>
              </a:solidFill>
            </a:endParaRPr>
          </a:p>
          <a:p>
            <a:pPr marL="0" lvl="0" indent="0" algn="l" rtl="0">
              <a:spcBef>
                <a:spcPts val="0"/>
              </a:spcBef>
              <a:spcAft>
                <a:spcPts val="0"/>
              </a:spcAft>
              <a:buNone/>
            </a:pPr>
            <a:r>
              <a:rPr lang="en-US">
                <a:solidFill>
                  <a:schemeClr val="accent1"/>
                </a:solidFill>
              </a:rPr>
              <a:t>STA 160, 194; ECS 189, 193; STS 195; MAT 194; HNR 195; and more...</a:t>
            </a:r>
            <a:endParaRPr>
              <a:solidFill>
                <a:schemeClr val="accent1"/>
              </a:solidFill>
            </a:endParaRPr>
          </a:p>
        </p:txBody>
      </p:sp>
      <p:sp>
        <p:nvSpPr>
          <p:cNvPr id="363" name="Google Shape;363;p41"/>
          <p:cNvSpPr txBox="1"/>
          <p:nvPr/>
        </p:nvSpPr>
        <p:spPr>
          <a:xfrm>
            <a:off x="8203175" y="4664600"/>
            <a:ext cx="3222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chemeClr val="accent1"/>
                </a:solidFill>
              </a:rPr>
              <a:t>Consulting Courses</a:t>
            </a:r>
            <a:endParaRPr>
              <a:solidFill>
                <a:schemeClr val="accent1"/>
              </a:solidFill>
            </a:endParaRPr>
          </a:p>
          <a:p>
            <a:pPr marL="0" lvl="0" indent="0" algn="l" rtl="0">
              <a:spcBef>
                <a:spcPts val="0"/>
              </a:spcBef>
              <a:spcAft>
                <a:spcPts val="0"/>
              </a:spcAft>
              <a:buNone/>
            </a:pPr>
            <a:r>
              <a:rPr lang="en-US">
                <a:solidFill>
                  <a:schemeClr val="accent1"/>
                </a:solidFill>
              </a:rPr>
              <a:t>STA 260; etc.</a:t>
            </a:r>
            <a:endParaRPr>
              <a:solidFill>
                <a:schemeClr val="accent1"/>
              </a:solidFill>
            </a:endParaRPr>
          </a:p>
        </p:txBody>
      </p:sp>
      <p:sp>
        <p:nvSpPr>
          <p:cNvPr id="364" name="Google Shape;364;p41"/>
          <p:cNvSpPr txBox="1"/>
          <p:nvPr/>
        </p:nvSpPr>
        <p:spPr>
          <a:xfrm>
            <a:off x="2762675" y="5291400"/>
            <a:ext cx="29043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solidFill>
                  <a:srgbClr val="FFFFFF"/>
                </a:solidFill>
              </a:rPr>
              <a:t>Domain Researchers</a:t>
            </a:r>
            <a:endParaRPr sz="2200">
              <a:solidFill>
                <a:srgbClr val="FFFFFF"/>
              </a:solidFill>
            </a:endParaRPr>
          </a:p>
          <a:p>
            <a:pPr marL="0" lvl="0" indent="0" algn="l" rtl="0">
              <a:spcBef>
                <a:spcPts val="0"/>
              </a:spcBef>
              <a:spcAft>
                <a:spcPts val="0"/>
              </a:spcAft>
              <a:buNone/>
            </a:pPr>
            <a:r>
              <a:rPr lang="en-US">
                <a:solidFill>
                  <a:srgbClr val="FFFFFF"/>
                </a:solidFill>
              </a:rPr>
              <a:t>identify and pilot methods, approaches, etc. for data-driven research problems</a:t>
            </a:r>
            <a:endParaRPr>
              <a:solidFill>
                <a:srgbClr val="FFFFFF"/>
              </a:solidFill>
            </a:endParaRPr>
          </a:p>
          <a:p>
            <a:pPr marL="0" lvl="0" indent="0" algn="l" rtl="0">
              <a:spcBef>
                <a:spcPts val="0"/>
              </a:spcBef>
              <a:spcAft>
                <a:spcPts val="0"/>
              </a:spcAft>
              <a:buNone/>
            </a:pPr>
            <a:endParaRPr>
              <a:solidFill>
                <a:srgbClr val="FFFFFF"/>
              </a:solidFill>
            </a:endParaRPr>
          </a:p>
        </p:txBody>
      </p:sp>
    </p:spTree>
  </p:cSld>
  <p:clrMapOvr>
    <a:masterClrMapping/>
  </p:clrMapOvr>
</p:sld>
</file>

<file path=ppt/theme/theme1.xml><?xml version="1.0" encoding="utf-8"?>
<a:theme xmlns:a="http://schemas.openxmlformats.org/drawingml/2006/main" name="Custom Design">
  <a:themeElements>
    <a:clrScheme name="ucd_lib-colors">
      <a:dk1>
        <a:srgbClr val="000000"/>
      </a:dk1>
      <a:lt1>
        <a:srgbClr val="FFFFFF"/>
      </a:lt1>
      <a:dk2>
        <a:srgbClr val="002855"/>
      </a:dk2>
      <a:lt2>
        <a:srgbClr val="DAAA00"/>
      </a:lt2>
      <a:accent1>
        <a:srgbClr val="002855"/>
      </a:accent1>
      <a:accent2>
        <a:srgbClr val="002855"/>
      </a:accent2>
      <a:accent3>
        <a:srgbClr val="002855"/>
      </a:accent3>
      <a:accent4>
        <a:srgbClr val="002855"/>
      </a:accent4>
      <a:accent5>
        <a:srgbClr val="002855"/>
      </a:accent5>
      <a:accent6>
        <a:srgbClr val="002855"/>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ucd_lib-colors">
      <a:dk1>
        <a:srgbClr val="000000"/>
      </a:dk1>
      <a:lt1>
        <a:srgbClr val="FFFFFF"/>
      </a:lt1>
      <a:dk2>
        <a:srgbClr val="002855"/>
      </a:dk2>
      <a:lt2>
        <a:srgbClr val="DAAA00"/>
      </a:lt2>
      <a:accent1>
        <a:srgbClr val="002855"/>
      </a:accent1>
      <a:accent2>
        <a:srgbClr val="002855"/>
      </a:accent2>
      <a:accent3>
        <a:srgbClr val="002855"/>
      </a:accent3>
      <a:accent4>
        <a:srgbClr val="002855"/>
      </a:accent4>
      <a:accent5>
        <a:srgbClr val="002855"/>
      </a:accent5>
      <a:accent6>
        <a:srgbClr val="002855"/>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2467</Words>
  <Application>Microsoft Macintosh PowerPoint</Application>
  <PresentationFormat>Custom</PresentationFormat>
  <Paragraphs>309</Paragraphs>
  <Slides>19</Slides>
  <Notes>19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19</vt:i4>
      </vt:variant>
    </vt:vector>
  </HeadingPairs>
  <TitlesOfParts>
    <vt:vector size="25" baseType="lpstr">
      <vt:lpstr>Calibri</vt:lpstr>
      <vt:lpstr>Arial</vt:lpstr>
      <vt:lpstr>Caveat</vt:lpstr>
      <vt:lpstr>Proxima Nova</vt:lpstr>
      <vt:lpstr>Custom Design</vt:lpstr>
      <vt:lpstr>Custom Design</vt:lpstr>
      <vt:lpstr>PowerPoint Presentation</vt:lpstr>
      <vt:lpstr>PowerPoint Presentation</vt:lpstr>
      <vt:lpstr>Learning Objectives</vt:lpstr>
      <vt:lpstr>PowerPoint Presentation</vt:lpstr>
      <vt:lpstr>Updates: Training</vt:lpstr>
      <vt:lpstr>Updates: Integrating your feedback</vt:lpstr>
      <vt:lpstr>Updates: Microcredentials</vt:lpstr>
      <vt:lpstr>Experiential Learning Needs and Opportunities </vt:lpstr>
      <vt:lpstr>Experiential Learning Needs and Opportunities </vt:lpstr>
      <vt:lpstr>Experiential Learning Needs and Opportunities </vt:lpstr>
      <vt:lpstr>Experiential Learning Needs and Opportunities </vt:lpstr>
      <vt:lpstr>Experiential Learning Needs and Opportunities </vt:lpstr>
      <vt:lpstr>Experiential Learning Needs and Opportunities </vt:lpstr>
      <vt:lpstr>Facilitating Health Data Science Innovation</vt:lpstr>
      <vt:lpstr>Facilitating Health Data Science Innovation</vt:lpstr>
      <vt:lpstr>Facilitating Health Data Science Innovation</vt:lpstr>
      <vt:lpstr>Facilitating Health Data Science Innovation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Carl G Stahmer</cp:lastModifiedBy>
  <cp:revision>1</cp:revision>
  <dcterms:modified xsi:type="dcterms:W3CDTF">2022-04-07T15:06:11Z</dcterms:modified>
</cp:coreProperties>
</file>